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8170D-EDE5-4970-A255-D8817691E35E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DD3D-382A-4B27-94C4-B52614A14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Сложные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(Подготовка к ГИА. Блок «В»)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«Кто быстрей»?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14422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 Сотников догнал его, и они вместе пошли по склону. (В.Быков).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Б. Вода 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казалась светлее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неба и уже 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кипела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больше. (И.Куприн).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В. На поле, где ровно посреди  стояло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расщеплённое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грозой дерево,  тихо опускался вечер.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Г. Снега уже нет, и улица, казалось,  открылась из края в край.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Д. За окном брезжил рассвет и кричали петухи. (А.Н.Толстой).                  </a:t>
            </a:r>
            <a:r>
              <a:rPr lang="ru-RU" sz="3200" dirty="0" smtClean="0"/>
              <a:t>Ответ: А. Г. 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ССП по значению и союзам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5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а) ССП с соединительными союзами и, да = и, ни – </a:t>
            </a:r>
            <a:r>
              <a:rPr lang="ru-RU" sz="3200" dirty="0" err="1" smtClean="0"/>
              <a:t>ни</a:t>
            </a:r>
            <a:r>
              <a:rPr lang="ru-RU" sz="3200" dirty="0" smtClean="0"/>
              <a:t>, тоже, также.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967335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б) ССП с разделительными союзами или (иль), либо, то – </a:t>
            </a:r>
            <a:r>
              <a:rPr lang="ru-RU" sz="3200" dirty="0" err="1" smtClean="0"/>
              <a:t>то</a:t>
            </a:r>
            <a:r>
              <a:rPr lang="ru-RU" sz="3200" dirty="0" smtClean="0"/>
              <a:t>, не то – не то, то ли – то ли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571472" y="4497745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в) ССП с противительными союзами а, но, да = но,  однако, зато, же.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285729"/>
            <a:ext cx="864399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1.Заря сквозь лес зарозовела, и первый луч упал в траву. </a:t>
            </a:r>
            <a:r>
              <a:rPr lang="ru-RU" sz="1400" dirty="0" smtClean="0"/>
              <a:t>(</a:t>
            </a:r>
            <a:r>
              <a:rPr lang="ru-RU" sz="1400" b="1" dirty="0" smtClean="0"/>
              <a:t>соединительный, одно явление следует за другим).</a:t>
            </a:r>
            <a:endParaRPr lang="ru-RU" sz="1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Задание было лёгкое, зато времени мало.</a:t>
            </a:r>
            <a:r>
              <a:rPr lang="ru-RU" sz="3200" dirty="0" smtClean="0"/>
              <a:t> </a:t>
            </a:r>
            <a:r>
              <a:rPr lang="ru-RU" sz="1400" dirty="0" smtClean="0"/>
              <a:t>(</a:t>
            </a:r>
            <a:r>
              <a:rPr lang="ru-RU" sz="1400" b="1" dirty="0" smtClean="0"/>
              <a:t>противительный,  одно явление противопоставляется другому).</a:t>
            </a:r>
            <a:endParaRPr lang="ru-RU" sz="1400" dirty="0" smtClean="0"/>
          </a:p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3. В очарованье русского пейзажа есть подлинная радость, однако она открыта  не для каждого. </a:t>
            </a:r>
            <a:r>
              <a:rPr lang="ru-RU" sz="1400" dirty="0" smtClean="0"/>
              <a:t>(</a:t>
            </a:r>
            <a:r>
              <a:rPr lang="ru-RU" sz="1400" b="1" dirty="0" smtClean="0"/>
              <a:t>Однако – противительный  союз</a:t>
            </a:r>
            <a:r>
              <a:rPr lang="ru-RU" sz="1400" dirty="0" smtClean="0"/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То солнце тусклое блестит, то туча чёрная висит. 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smtClean="0"/>
              <a:t>То – </a:t>
            </a:r>
            <a:r>
              <a:rPr lang="ru-RU" sz="1400" b="1" dirty="0" err="1" smtClean="0"/>
              <a:t>то</a:t>
            </a:r>
            <a:r>
              <a:rPr lang="ru-RU" sz="1400" b="1" dirty="0" smtClean="0"/>
              <a:t> – разделительный союз, чередование явлений).</a:t>
            </a:r>
            <a:endParaRPr lang="ru-RU" sz="1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Было темно, но я всё – таки видел  и деревья, и воду, и людей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400" b="1" dirty="0" smtClean="0"/>
              <a:t>( Но – противительный союз, значение противопоставления).</a:t>
            </a:r>
            <a:endParaRPr lang="ru-RU" sz="1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Снег только что выпал, и болота ещё не успели замёрзнуть по – настоящему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400" b="1" dirty="0" smtClean="0"/>
              <a:t>(Союз и –соединительный, одновременность явлений).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20" y="214290"/>
            <a:ext cx="85725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Задание: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записать предложения, подчеркнуть грамматические основы, определить роль  слова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однако.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1.Олег усмехнулся, однако чело и взор  омрачилися думой. (А.С.Пушкин).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2.Ураган прошёл, однако связи с городом  ещё не было.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3.Удивительнее всего, однако, что факты, которые открылись зоологам, превзошли все фантастические выдумки. (И.Акимушкин).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Е. Многие люди считают, что у них доброе сердце, однако на самом деле у них просто слабые нервы.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0035" y="1000108"/>
            <a:ext cx="82153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Это только потом, через годы, я стал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понимать,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казнят матерей безучастьем и чёрствостью дети.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Друг мой, брат мой, товарищ мой, если зовёт тебя мать,</a:t>
            </a:r>
            <a:endParaRPr lang="ru-RU" sz="32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Рвись к ней сердцем, спеши, мчись к ней в самой крылатой ракете.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С.  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Островой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«Мать».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23\Мои документы\Мои рисунки\iостров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36" y="214290"/>
            <a:ext cx="200026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в  данных предложениях пронумерованы все запятые. Выпишите цифру 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 обозначающую 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запятую 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между частями сложного предложения, связанными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сочинительной связью.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её классе все люди были просто замечательными,(1) и потому я решил уточнить, (2) чем же знаменит именно этот доселе неведомый мне Коржиков. Выяснилось вот что. Когда ни один человек в школе не смог ответить, (3) как кричит кенгуру, (4) только отважный Коржиков не растерялся, (5) и  теперь вся школа  умеет кричать, будто стадо перепуганных кенгуру. </a:t>
            </a:r>
            <a:r>
              <a:rPr lang="ru-RU" sz="2400" b="1" dirty="0" smtClean="0"/>
              <a:t>(1,5)</a:t>
            </a:r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 Женщины погалдели, (1) потолкались возле автолавки, (2) потом разошлись по домам, (3) а огорчённый продавец принялся собирать разворошённые товары, (4) чтобы сесть за руль и уехать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ru-RU" sz="2400" b="1" dirty="0" smtClean="0"/>
              <a:t>(3)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Поезд уже замедлял ход перед Останкино, (1) и Сашка слез с полки, (2) угостил рабочего табачком и, (3) наскоро попрощавшись, (4) двинулся к выходу.     </a:t>
            </a:r>
            <a:r>
              <a:rPr lang="ru-RU" sz="2400" b="1" dirty="0" smtClean="0"/>
              <a:t>(1)</a:t>
            </a:r>
            <a:endParaRPr lang="ru-RU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в  данных предложениях пронумерованы все запятые. Выпишите цифру 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 обозначающую 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запятую (-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между частями сложного предложения, связанными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подчинительной связью.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Теперь этого танкового кладбища нет. Оно распахано и засеяно, (1) а железный лом войны давно поглотили мартены. Заровняли и сгладили рытвины от мин и фугасов, (2) и только по холмам остались братские могилы. Дядя Саша, (3) иногда наведываясь в поля с ружьецом, замечал, (4) как трактористы стороной обводят плуги, (5) оставляют нетронутыми рыжие плешины среди пашни.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(4)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Моложавый, (1)  с крупной серебристой головой и  выразительным, (2) энергичным лицом, (3) он,  (4) войдя в комнату и радушно улыбаясь, (5) здоровается общим полупоклоном, (6) представительный, (7) почтенный и привычный к вниманию окружающих.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уже знают, (8) что Сергей Васильевич – писатель, (9) человек известный и уважаемый.                                                 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(8)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3)Ямщик повернулся к нам и, (1) наклоняясь, (2)  стал говорить что – то, (3) и помню, (4) что он смеялся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(4)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0"/>
            <a:ext cx="814393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укажите количество грамматических основ в предложениях.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Я чувствовал, как подо мной покачивается палуба белоснежного парохода, видел всплески огромных рыб в тяжёлых струях воды.  (2)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Он был прирождённым рассказчиком, и ветвистость его рассказов  только подчёркивала подлинность самого древа жизни, которое он описывал. (3).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.Недалеко от деревни мы обнаружили небольшое озерцо, у берегов которого плавали дикие утки. (2)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Солнце погасло, и вода у берегов стала тяжёлой, кубовой. (2)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Было ещё очень рано, над водой стелился туман, и не было никого на берегу.(3).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998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Сложные предложения</vt:lpstr>
      <vt:lpstr>Игра «Кто быстрей»? </vt:lpstr>
      <vt:lpstr>Группы ССП по значению и союзам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23</dc:creator>
  <cp:lastModifiedBy>23</cp:lastModifiedBy>
  <cp:revision>30</cp:revision>
  <dcterms:created xsi:type="dcterms:W3CDTF">2011-11-09T10:29:17Z</dcterms:created>
  <dcterms:modified xsi:type="dcterms:W3CDTF">2012-01-19T18:17:41Z</dcterms:modified>
</cp:coreProperties>
</file>