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5"/>
  </p:notesMasterIdLst>
  <p:sldIdLst>
    <p:sldId id="272" r:id="rId2"/>
    <p:sldId id="259" r:id="rId3"/>
    <p:sldId id="260" r:id="rId4"/>
    <p:sldId id="270" r:id="rId5"/>
    <p:sldId id="269" r:id="rId6"/>
    <p:sldId id="261" r:id="rId7"/>
    <p:sldId id="262" r:id="rId8"/>
    <p:sldId id="271" r:id="rId9"/>
    <p:sldId id="273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талья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33CC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95119-3636-4A50-96B6-4C975DC99B4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D9DD2C-3686-4A31-97C0-F12BE75C5B41}">
      <dgm:prSet phldrT="[Текст]" phldr="1"/>
      <dgm:spPr/>
      <dgm:t>
        <a:bodyPr/>
        <a:lstStyle/>
        <a:p>
          <a:endParaRPr lang="ru-RU" dirty="0"/>
        </a:p>
      </dgm:t>
    </dgm:pt>
    <dgm:pt modelId="{B5756307-80C3-464C-9156-35854BB6449D}" type="parTrans" cxnId="{8F4EE580-B68F-4A6B-A4F4-261B1CA57746}">
      <dgm:prSet/>
      <dgm:spPr/>
      <dgm:t>
        <a:bodyPr/>
        <a:lstStyle/>
        <a:p>
          <a:endParaRPr lang="ru-RU"/>
        </a:p>
      </dgm:t>
    </dgm:pt>
    <dgm:pt modelId="{DA96B8A9-A4DC-4F45-A7BB-B666264DAA14}" type="sibTrans" cxnId="{8F4EE580-B68F-4A6B-A4F4-261B1CA57746}">
      <dgm:prSet/>
      <dgm:spPr/>
      <dgm:t>
        <a:bodyPr/>
        <a:lstStyle/>
        <a:p>
          <a:endParaRPr lang="ru-RU"/>
        </a:p>
      </dgm:t>
    </dgm:pt>
    <dgm:pt modelId="{9432FDAD-8BDE-492D-A18E-263A4333AC2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 Black" pitchFamily="34" charset="0"/>
            </a:rPr>
            <a:t>ПОВЕСТВОВАНИЕ</a:t>
          </a:r>
        </a:p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400" dirty="0"/>
        </a:p>
      </dgm:t>
    </dgm:pt>
    <dgm:pt modelId="{56DEAB32-E77A-42C8-ABCB-038BEB31B1B5}" type="parTrans" cxnId="{B0B14316-8CD1-4CFE-892D-90DE7DFA91AD}">
      <dgm:prSet/>
      <dgm:spPr/>
      <dgm:t>
        <a:bodyPr/>
        <a:lstStyle/>
        <a:p>
          <a:endParaRPr lang="ru-RU"/>
        </a:p>
      </dgm:t>
    </dgm:pt>
    <dgm:pt modelId="{D9F356D3-4EA6-456A-8EDC-D8F2154AA3D3}" type="sibTrans" cxnId="{B0B14316-8CD1-4CFE-892D-90DE7DFA91AD}">
      <dgm:prSet/>
      <dgm:spPr/>
      <dgm:t>
        <a:bodyPr/>
        <a:lstStyle/>
        <a:p>
          <a:endParaRPr lang="ru-RU"/>
        </a:p>
      </dgm:t>
    </dgm:pt>
    <dgm:pt modelId="{1D316D4D-4E50-4D36-B068-BC234BCFDD94}">
      <dgm:prSet phldrT="[Текст]" phldr="1"/>
      <dgm:spPr/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000" dirty="0"/>
        </a:p>
      </dgm:t>
    </dgm:pt>
    <dgm:pt modelId="{14E9950F-2B31-4120-871F-25A23DB52FD0}" type="parTrans" cxnId="{1D683156-811B-4814-859A-53BED6996EB2}">
      <dgm:prSet/>
      <dgm:spPr/>
      <dgm:t>
        <a:bodyPr/>
        <a:lstStyle/>
        <a:p>
          <a:endParaRPr lang="ru-RU"/>
        </a:p>
      </dgm:t>
    </dgm:pt>
    <dgm:pt modelId="{B50ADA3E-F768-4E2D-807F-9FA3F7E10E8C}" type="sibTrans" cxnId="{1D683156-811B-4814-859A-53BED6996EB2}">
      <dgm:prSet/>
      <dgm:spPr/>
      <dgm:t>
        <a:bodyPr/>
        <a:lstStyle/>
        <a:p>
          <a:endParaRPr lang="ru-RU"/>
        </a:p>
      </dgm:t>
    </dgm:pt>
    <dgm:pt modelId="{120CAB2D-E72D-45B5-9C07-F88F075D9F7C}">
      <dgm:prSet phldrT="[Текст]" phldr="1"/>
      <dgm:spPr/>
      <dgm:t>
        <a:bodyPr/>
        <a:lstStyle/>
        <a:p>
          <a:endParaRPr lang="ru-RU" dirty="0"/>
        </a:p>
      </dgm:t>
    </dgm:pt>
    <dgm:pt modelId="{245146D3-2F96-4667-A3F8-562689C59E61}" type="parTrans" cxnId="{B1BA6E70-950E-4C51-85AF-DC30C6E3DCF7}">
      <dgm:prSet/>
      <dgm:spPr/>
      <dgm:t>
        <a:bodyPr/>
        <a:lstStyle/>
        <a:p>
          <a:endParaRPr lang="ru-RU"/>
        </a:p>
      </dgm:t>
    </dgm:pt>
    <dgm:pt modelId="{B714FE50-4AED-435F-AA77-B5AC352B53D6}" type="sibTrans" cxnId="{B1BA6E70-950E-4C51-85AF-DC30C6E3DCF7}">
      <dgm:prSet/>
      <dgm:spPr/>
      <dgm:t>
        <a:bodyPr/>
        <a:lstStyle/>
        <a:p>
          <a:endParaRPr lang="ru-RU"/>
        </a:p>
      </dgm:t>
    </dgm:pt>
    <dgm:pt modelId="{7BBBC577-D6A4-494D-8739-F419D9E46828}">
      <dgm:prSet phldrT="[Текст]" phldr="1"/>
      <dgm:spPr/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000" dirty="0"/>
        </a:p>
      </dgm:t>
    </dgm:pt>
    <dgm:pt modelId="{F344B11F-1C0B-426B-B011-9671FEB9213F}" type="parTrans" cxnId="{34F1508F-E695-41D7-BECD-D7067C384B1B}">
      <dgm:prSet/>
      <dgm:spPr/>
      <dgm:t>
        <a:bodyPr/>
        <a:lstStyle/>
        <a:p>
          <a:endParaRPr lang="ru-RU"/>
        </a:p>
      </dgm:t>
    </dgm:pt>
    <dgm:pt modelId="{21EAAD98-98C6-44F9-9718-B299A557C745}" type="sibTrans" cxnId="{34F1508F-E695-41D7-BECD-D7067C384B1B}">
      <dgm:prSet/>
      <dgm:spPr/>
      <dgm:t>
        <a:bodyPr/>
        <a:lstStyle/>
        <a:p>
          <a:endParaRPr lang="ru-RU"/>
        </a:p>
      </dgm:t>
    </dgm:pt>
    <dgm:pt modelId="{CEA7A84B-44F4-4D50-9143-4112CBF612AC}">
      <dgm:prSet phldrT="[Текст]" phldr="1"/>
      <dgm:spPr/>
      <dgm:t>
        <a:bodyPr/>
        <a:lstStyle/>
        <a:p>
          <a:endParaRPr lang="ru-RU"/>
        </a:p>
      </dgm:t>
    </dgm:pt>
    <dgm:pt modelId="{EC6AAF5A-D157-4B02-BB8C-2FB812146527}" type="parTrans" cxnId="{3D672B09-D2C7-429A-AF31-B067FDA99094}">
      <dgm:prSet/>
      <dgm:spPr/>
      <dgm:t>
        <a:bodyPr/>
        <a:lstStyle/>
        <a:p>
          <a:endParaRPr lang="ru-RU"/>
        </a:p>
      </dgm:t>
    </dgm:pt>
    <dgm:pt modelId="{BABBA91D-C60A-4AB5-B25C-3AB9BC5A82D2}" type="sibTrans" cxnId="{3D672B09-D2C7-429A-AF31-B067FDA99094}">
      <dgm:prSet/>
      <dgm:spPr/>
      <dgm:t>
        <a:bodyPr/>
        <a:lstStyle/>
        <a:p>
          <a:endParaRPr lang="ru-RU"/>
        </a:p>
      </dgm:t>
    </dgm:pt>
    <dgm:pt modelId="{40B19790-8BEB-45CB-9037-63B45F9D29F6}">
      <dgm:prSet phldrT="[Текст]" custT="1"/>
      <dgm:spPr/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400" dirty="0"/>
        </a:p>
      </dgm:t>
    </dgm:pt>
    <dgm:pt modelId="{538A17A0-7264-4C92-83C7-267CC8796469}" type="parTrans" cxnId="{F45B7DCE-317E-4456-9D33-1AFDF916FE1C}">
      <dgm:prSet/>
      <dgm:spPr/>
      <dgm:t>
        <a:bodyPr/>
        <a:lstStyle/>
        <a:p>
          <a:endParaRPr lang="ru-RU"/>
        </a:p>
      </dgm:t>
    </dgm:pt>
    <dgm:pt modelId="{5C721B23-846E-4975-AE13-025721DE603E}" type="sibTrans" cxnId="{F45B7DCE-317E-4456-9D33-1AFDF916FE1C}">
      <dgm:prSet/>
      <dgm:spPr/>
      <dgm:t>
        <a:bodyPr/>
        <a:lstStyle/>
        <a:p>
          <a:endParaRPr lang="ru-RU"/>
        </a:p>
      </dgm:t>
    </dgm:pt>
    <dgm:pt modelId="{F1951B21-34AC-46E2-BD14-9F355DF268A8}">
      <dgm:prSet phldrT="[Текст]" custT="1"/>
      <dgm:spPr/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400" dirty="0"/>
        </a:p>
      </dgm:t>
    </dgm:pt>
    <dgm:pt modelId="{06A39CB8-65CE-4BF7-8556-9A8F2675CA4E}" type="parTrans" cxnId="{60C24937-41BA-4679-BA95-9CE786D8D8AB}">
      <dgm:prSet/>
      <dgm:spPr/>
      <dgm:t>
        <a:bodyPr/>
        <a:lstStyle/>
        <a:p>
          <a:endParaRPr lang="ru-RU"/>
        </a:p>
      </dgm:t>
    </dgm:pt>
    <dgm:pt modelId="{B5AE371A-E63F-491C-9420-062BA178A7C1}" type="sibTrans" cxnId="{60C24937-41BA-4679-BA95-9CE786D8D8AB}">
      <dgm:prSet/>
      <dgm:spPr/>
      <dgm:t>
        <a:bodyPr/>
        <a:lstStyle/>
        <a:p>
          <a:endParaRPr lang="ru-RU"/>
        </a:p>
      </dgm:t>
    </dgm:pt>
    <dgm:pt modelId="{CA485B62-241A-4EE0-868E-3041C5269FBB}">
      <dgm:prSet phldrT="[Текст]" custT="1"/>
      <dgm:spPr/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dirty="0" smtClean="0">
              <a:latin typeface="Arial Black" pitchFamily="34" charset="0"/>
            </a:rPr>
            <a:t>ОПИСАНИЕ</a:t>
          </a:r>
          <a:endParaRPr lang="ru-RU" sz="1800" dirty="0">
            <a:latin typeface="Arial Black" pitchFamily="34" charset="0"/>
          </a:endParaRPr>
        </a:p>
      </dgm:t>
    </dgm:pt>
    <dgm:pt modelId="{F969E7C1-4488-49C7-B90C-591DA41A3FEC}" type="parTrans" cxnId="{881919B8-B62D-4E86-B9B6-AB15F2777E1A}">
      <dgm:prSet/>
      <dgm:spPr/>
      <dgm:t>
        <a:bodyPr/>
        <a:lstStyle/>
        <a:p>
          <a:endParaRPr lang="ru-RU"/>
        </a:p>
      </dgm:t>
    </dgm:pt>
    <dgm:pt modelId="{E98677E4-7D86-43CF-B660-8095389925C9}" type="sibTrans" cxnId="{881919B8-B62D-4E86-B9B6-AB15F2777E1A}">
      <dgm:prSet/>
      <dgm:spPr/>
      <dgm:t>
        <a:bodyPr/>
        <a:lstStyle/>
        <a:p>
          <a:endParaRPr lang="ru-RU"/>
        </a:p>
      </dgm:t>
    </dgm:pt>
    <dgm:pt modelId="{2AE00645-FE9F-421A-927A-152403A1B599}">
      <dgm:prSet phldrT="[Текст]" custT="1"/>
      <dgm:spPr/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600" dirty="0"/>
        </a:p>
      </dgm:t>
    </dgm:pt>
    <dgm:pt modelId="{0D6B0BD1-6045-4009-A49A-30F0674D5267}" type="parTrans" cxnId="{57BBAD65-07DB-4D7F-A0C8-C8CA762E987C}">
      <dgm:prSet/>
      <dgm:spPr/>
      <dgm:t>
        <a:bodyPr/>
        <a:lstStyle/>
        <a:p>
          <a:endParaRPr lang="ru-RU"/>
        </a:p>
      </dgm:t>
    </dgm:pt>
    <dgm:pt modelId="{5B1E7E93-18FA-4D21-963F-4C79A3B124C0}" type="sibTrans" cxnId="{57BBAD65-07DB-4D7F-A0C8-C8CA762E987C}">
      <dgm:prSet/>
      <dgm:spPr/>
      <dgm:t>
        <a:bodyPr/>
        <a:lstStyle/>
        <a:p>
          <a:endParaRPr lang="ru-RU"/>
        </a:p>
      </dgm:t>
    </dgm:pt>
    <dgm:pt modelId="{F5C9A162-5247-4D05-9B52-7DC1F601AFC7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55F9CA44-5019-4A78-B0AA-535FA2CBD718}" type="parTrans" cxnId="{3CDF2072-65CA-461A-9407-D8F59B7A6504}">
      <dgm:prSet/>
      <dgm:spPr/>
      <dgm:t>
        <a:bodyPr/>
        <a:lstStyle/>
        <a:p>
          <a:endParaRPr lang="ru-RU"/>
        </a:p>
      </dgm:t>
    </dgm:pt>
    <dgm:pt modelId="{0FB7965A-D595-4F9B-B929-EAFD3566054A}" type="sibTrans" cxnId="{3CDF2072-65CA-461A-9407-D8F59B7A6504}">
      <dgm:prSet/>
      <dgm:spPr/>
      <dgm:t>
        <a:bodyPr/>
        <a:lstStyle/>
        <a:p>
          <a:endParaRPr lang="ru-RU"/>
        </a:p>
      </dgm:t>
    </dgm:pt>
    <dgm:pt modelId="{6AE759A9-40AF-47F9-82CC-0D72F412DC39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 Black" pitchFamily="34" charset="0"/>
            </a:rPr>
            <a:t>РАССУЖДЕНИЕ</a:t>
          </a:r>
        </a:p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0F79D936-7283-4319-8F4A-C6B053A9891F}" type="parTrans" cxnId="{51F2A823-F4DA-4AC7-A9DA-3C94D9CA9842}">
      <dgm:prSet/>
      <dgm:spPr/>
      <dgm:t>
        <a:bodyPr/>
        <a:lstStyle/>
        <a:p>
          <a:endParaRPr lang="ru-RU"/>
        </a:p>
      </dgm:t>
    </dgm:pt>
    <dgm:pt modelId="{AF8A13CB-1AAF-49EE-B019-116611313E74}" type="sibTrans" cxnId="{51F2A823-F4DA-4AC7-A9DA-3C94D9CA9842}">
      <dgm:prSet/>
      <dgm:spPr/>
      <dgm:t>
        <a:bodyPr/>
        <a:lstStyle/>
        <a:p>
          <a:endParaRPr lang="ru-RU"/>
        </a:p>
      </dgm:t>
    </dgm:pt>
    <dgm:pt modelId="{D0FCE7FC-119E-4B8B-8880-24B94C23EC95}" type="pres">
      <dgm:prSet presAssocID="{96495119-3636-4A50-96B6-4C975DC99B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595CF2-6981-41D7-8C2C-670D62C039AE}" type="pres">
      <dgm:prSet presAssocID="{F3D9DD2C-3686-4A31-97C0-F12BE75C5B41}" presName="composite" presStyleCnt="0"/>
      <dgm:spPr/>
    </dgm:pt>
    <dgm:pt modelId="{154977E3-80A9-43CA-B692-D2E0FDB4E002}" type="pres">
      <dgm:prSet presAssocID="{F3D9DD2C-3686-4A31-97C0-F12BE75C5B4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2D879-6411-4EFD-90DC-046CDA296D33}" type="pres">
      <dgm:prSet presAssocID="{F3D9DD2C-3686-4A31-97C0-F12BE75C5B4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93DFC-D510-4A71-B588-427094032150}" type="pres">
      <dgm:prSet presAssocID="{DA96B8A9-A4DC-4F45-A7BB-B666264DAA14}" presName="sp" presStyleCnt="0"/>
      <dgm:spPr/>
    </dgm:pt>
    <dgm:pt modelId="{C9B24565-23FC-423B-A848-D622DFE99D12}" type="pres">
      <dgm:prSet presAssocID="{120CAB2D-E72D-45B5-9C07-F88F075D9F7C}" presName="composite" presStyleCnt="0"/>
      <dgm:spPr/>
    </dgm:pt>
    <dgm:pt modelId="{424909A2-B60A-4A78-A7E8-B379A6567FFE}" type="pres">
      <dgm:prSet presAssocID="{120CAB2D-E72D-45B5-9C07-F88F075D9F7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A74F7-A097-4A6C-B176-4F9F517E2A92}" type="pres">
      <dgm:prSet presAssocID="{120CAB2D-E72D-45B5-9C07-F88F075D9F7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EA648-7EE9-4E95-88C0-1C87A28B0077}" type="pres">
      <dgm:prSet presAssocID="{B714FE50-4AED-435F-AA77-B5AC352B53D6}" presName="sp" presStyleCnt="0"/>
      <dgm:spPr/>
    </dgm:pt>
    <dgm:pt modelId="{773EE6DF-8CBB-4744-B0F7-54E685AD7DD0}" type="pres">
      <dgm:prSet presAssocID="{CEA7A84B-44F4-4D50-9143-4112CBF612AC}" presName="composite" presStyleCnt="0"/>
      <dgm:spPr/>
    </dgm:pt>
    <dgm:pt modelId="{BE6CAA35-921C-407D-8A07-9B732CCB293D}" type="pres">
      <dgm:prSet presAssocID="{CEA7A84B-44F4-4D50-9143-4112CBF612AC}" presName="parentText" presStyleLbl="alignNode1" presStyleIdx="2" presStyleCnt="3" custLinFactNeighborY="29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E24C7-8E1E-4B2A-9B5C-406F2DC3F5D7}" type="pres">
      <dgm:prSet presAssocID="{CEA7A84B-44F4-4D50-9143-4112CBF612A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EE580-B68F-4A6B-A4F4-261B1CA57746}" srcId="{96495119-3636-4A50-96B6-4C975DC99B40}" destId="{F3D9DD2C-3686-4A31-97C0-F12BE75C5B41}" srcOrd="0" destOrd="0" parTransId="{B5756307-80C3-464C-9156-35854BB6449D}" sibTransId="{DA96B8A9-A4DC-4F45-A7BB-B666264DAA14}"/>
    <dgm:cxn modelId="{1D683156-811B-4814-859A-53BED6996EB2}" srcId="{F3D9DD2C-3686-4A31-97C0-F12BE75C5B41}" destId="{1D316D4D-4E50-4D36-B068-BC234BCFDD94}" srcOrd="3" destOrd="0" parTransId="{14E9950F-2B31-4120-871F-25A23DB52FD0}" sibTransId="{B50ADA3E-F768-4E2D-807F-9FA3F7E10E8C}"/>
    <dgm:cxn modelId="{34F1508F-E695-41D7-BECD-D7067C384B1B}" srcId="{120CAB2D-E72D-45B5-9C07-F88F075D9F7C}" destId="{7BBBC577-D6A4-494D-8739-F419D9E46828}" srcOrd="2" destOrd="0" parTransId="{F344B11F-1C0B-426B-B011-9671FEB9213F}" sibTransId="{21EAAD98-98C6-44F9-9718-B299A557C745}"/>
    <dgm:cxn modelId="{50E94E93-7405-4ABF-BEC8-34952DA8E1EF}" type="presOf" srcId="{F1951B21-34AC-46E2-BD14-9F355DF268A8}" destId="{3822D879-6411-4EFD-90DC-046CDA296D33}" srcOrd="0" destOrd="1" presId="urn:microsoft.com/office/officeart/2005/8/layout/chevron2"/>
    <dgm:cxn modelId="{619437F3-39B3-45B1-8D03-94AD0EC23B54}" type="presOf" srcId="{F5C9A162-5247-4D05-9B52-7DC1F601AFC7}" destId="{752E24C7-8E1E-4B2A-9B5C-406F2DC3F5D7}" srcOrd="0" destOrd="0" presId="urn:microsoft.com/office/officeart/2005/8/layout/chevron2"/>
    <dgm:cxn modelId="{64FD8DEA-36BC-4828-84AE-BDD704B3979A}" type="presOf" srcId="{96495119-3636-4A50-96B6-4C975DC99B40}" destId="{D0FCE7FC-119E-4B8B-8880-24B94C23EC95}" srcOrd="0" destOrd="0" presId="urn:microsoft.com/office/officeart/2005/8/layout/chevron2"/>
    <dgm:cxn modelId="{B4BE5219-3D10-4488-9230-F74DD41B38CC}" type="presOf" srcId="{9432FDAD-8BDE-492D-A18E-263A4333AC27}" destId="{3822D879-6411-4EFD-90DC-046CDA296D33}" srcOrd="0" destOrd="2" presId="urn:microsoft.com/office/officeart/2005/8/layout/chevron2"/>
    <dgm:cxn modelId="{0CBC0173-5C88-4BD4-B6F8-97EE2189478B}" type="presOf" srcId="{40B19790-8BEB-45CB-9037-63B45F9D29F6}" destId="{3822D879-6411-4EFD-90DC-046CDA296D33}" srcOrd="0" destOrd="0" presId="urn:microsoft.com/office/officeart/2005/8/layout/chevron2"/>
    <dgm:cxn modelId="{B0B14316-8CD1-4CFE-892D-90DE7DFA91AD}" srcId="{F3D9DD2C-3686-4A31-97C0-F12BE75C5B41}" destId="{9432FDAD-8BDE-492D-A18E-263A4333AC27}" srcOrd="2" destOrd="0" parTransId="{56DEAB32-E77A-42C8-ABCB-038BEB31B1B5}" sibTransId="{D9F356D3-4EA6-456A-8EDC-D8F2154AA3D3}"/>
    <dgm:cxn modelId="{B1BA6E70-950E-4C51-85AF-DC30C6E3DCF7}" srcId="{96495119-3636-4A50-96B6-4C975DC99B40}" destId="{120CAB2D-E72D-45B5-9C07-F88F075D9F7C}" srcOrd="1" destOrd="0" parTransId="{245146D3-2F96-4667-A3F8-562689C59E61}" sibTransId="{B714FE50-4AED-435F-AA77-B5AC352B53D6}"/>
    <dgm:cxn modelId="{0A805070-D51F-404C-B9BA-68930752568B}" type="presOf" srcId="{6AE759A9-40AF-47F9-82CC-0D72F412DC39}" destId="{752E24C7-8E1E-4B2A-9B5C-406F2DC3F5D7}" srcOrd="0" destOrd="1" presId="urn:microsoft.com/office/officeart/2005/8/layout/chevron2"/>
    <dgm:cxn modelId="{7AA6F83F-16CD-4215-8601-C0D612B2CE23}" type="presOf" srcId="{7BBBC577-D6A4-494D-8739-F419D9E46828}" destId="{7E7A74F7-A097-4A6C-B176-4F9F517E2A92}" srcOrd="0" destOrd="2" presId="urn:microsoft.com/office/officeart/2005/8/layout/chevron2"/>
    <dgm:cxn modelId="{A82D830B-BEC2-479F-8795-81CEFD508609}" type="presOf" srcId="{CEA7A84B-44F4-4D50-9143-4112CBF612AC}" destId="{BE6CAA35-921C-407D-8A07-9B732CCB293D}" srcOrd="0" destOrd="0" presId="urn:microsoft.com/office/officeart/2005/8/layout/chevron2"/>
    <dgm:cxn modelId="{6147D305-5CE4-46D9-90C7-6A2B47F8BF57}" type="presOf" srcId="{2AE00645-FE9F-421A-927A-152403A1B599}" destId="{7E7A74F7-A097-4A6C-B176-4F9F517E2A92}" srcOrd="0" destOrd="0" presId="urn:microsoft.com/office/officeart/2005/8/layout/chevron2"/>
    <dgm:cxn modelId="{08C7D6A2-42D3-42AB-AEFE-F81EB6D1211E}" type="presOf" srcId="{F3D9DD2C-3686-4A31-97C0-F12BE75C5B41}" destId="{154977E3-80A9-43CA-B692-D2E0FDB4E002}" srcOrd="0" destOrd="0" presId="urn:microsoft.com/office/officeart/2005/8/layout/chevron2"/>
    <dgm:cxn modelId="{881919B8-B62D-4E86-B9B6-AB15F2777E1A}" srcId="{120CAB2D-E72D-45B5-9C07-F88F075D9F7C}" destId="{CA485B62-241A-4EE0-868E-3041C5269FBB}" srcOrd="1" destOrd="0" parTransId="{F969E7C1-4488-49C7-B90C-591DA41A3FEC}" sibTransId="{E98677E4-7D86-43CF-B660-8095389925C9}"/>
    <dgm:cxn modelId="{51F2A823-F4DA-4AC7-A9DA-3C94D9CA9842}" srcId="{CEA7A84B-44F4-4D50-9143-4112CBF612AC}" destId="{6AE759A9-40AF-47F9-82CC-0D72F412DC39}" srcOrd="1" destOrd="0" parTransId="{0F79D936-7283-4319-8F4A-C6B053A9891F}" sibTransId="{AF8A13CB-1AAF-49EE-B019-116611313E74}"/>
    <dgm:cxn modelId="{F45B7DCE-317E-4456-9D33-1AFDF916FE1C}" srcId="{F3D9DD2C-3686-4A31-97C0-F12BE75C5B41}" destId="{40B19790-8BEB-45CB-9037-63B45F9D29F6}" srcOrd="0" destOrd="0" parTransId="{538A17A0-7264-4C92-83C7-267CC8796469}" sibTransId="{5C721B23-846E-4975-AE13-025721DE603E}"/>
    <dgm:cxn modelId="{57BBAD65-07DB-4D7F-A0C8-C8CA762E987C}" srcId="{120CAB2D-E72D-45B5-9C07-F88F075D9F7C}" destId="{2AE00645-FE9F-421A-927A-152403A1B599}" srcOrd="0" destOrd="0" parTransId="{0D6B0BD1-6045-4009-A49A-30F0674D5267}" sibTransId="{5B1E7E93-18FA-4D21-963F-4C79A3B124C0}"/>
    <dgm:cxn modelId="{3D672B09-D2C7-429A-AF31-B067FDA99094}" srcId="{96495119-3636-4A50-96B6-4C975DC99B40}" destId="{CEA7A84B-44F4-4D50-9143-4112CBF612AC}" srcOrd="2" destOrd="0" parTransId="{EC6AAF5A-D157-4B02-BB8C-2FB812146527}" sibTransId="{BABBA91D-C60A-4AB5-B25C-3AB9BC5A82D2}"/>
    <dgm:cxn modelId="{B82674CC-490D-4087-BA70-EAC61356537A}" type="presOf" srcId="{CA485B62-241A-4EE0-868E-3041C5269FBB}" destId="{7E7A74F7-A097-4A6C-B176-4F9F517E2A92}" srcOrd="0" destOrd="1" presId="urn:microsoft.com/office/officeart/2005/8/layout/chevron2"/>
    <dgm:cxn modelId="{60C24937-41BA-4679-BA95-9CE786D8D8AB}" srcId="{F3D9DD2C-3686-4A31-97C0-F12BE75C5B41}" destId="{F1951B21-34AC-46E2-BD14-9F355DF268A8}" srcOrd="1" destOrd="0" parTransId="{06A39CB8-65CE-4BF7-8556-9A8F2675CA4E}" sibTransId="{B5AE371A-E63F-491C-9420-062BA178A7C1}"/>
    <dgm:cxn modelId="{3D2BADC9-5A7C-49C8-A03A-FC572FB48575}" type="presOf" srcId="{120CAB2D-E72D-45B5-9C07-F88F075D9F7C}" destId="{424909A2-B60A-4A78-A7E8-B379A6567FFE}" srcOrd="0" destOrd="0" presId="urn:microsoft.com/office/officeart/2005/8/layout/chevron2"/>
    <dgm:cxn modelId="{399EEE33-A56D-4400-922D-EA9F32D1D1CA}" type="presOf" srcId="{1D316D4D-4E50-4D36-B068-BC234BCFDD94}" destId="{3822D879-6411-4EFD-90DC-046CDA296D33}" srcOrd="0" destOrd="3" presId="urn:microsoft.com/office/officeart/2005/8/layout/chevron2"/>
    <dgm:cxn modelId="{3CDF2072-65CA-461A-9407-D8F59B7A6504}" srcId="{CEA7A84B-44F4-4D50-9143-4112CBF612AC}" destId="{F5C9A162-5247-4D05-9B52-7DC1F601AFC7}" srcOrd="0" destOrd="0" parTransId="{55F9CA44-5019-4A78-B0AA-535FA2CBD718}" sibTransId="{0FB7965A-D595-4F9B-B929-EAFD3566054A}"/>
    <dgm:cxn modelId="{EED8E464-AD6B-4FC9-8EF7-4B9D6FEE6E6A}" type="presParOf" srcId="{D0FCE7FC-119E-4B8B-8880-24B94C23EC95}" destId="{82595CF2-6981-41D7-8C2C-670D62C039AE}" srcOrd="0" destOrd="0" presId="urn:microsoft.com/office/officeart/2005/8/layout/chevron2"/>
    <dgm:cxn modelId="{D89BA56E-A5BF-49A2-BC8B-5D7430694FE9}" type="presParOf" srcId="{82595CF2-6981-41D7-8C2C-670D62C039AE}" destId="{154977E3-80A9-43CA-B692-D2E0FDB4E002}" srcOrd="0" destOrd="0" presId="urn:microsoft.com/office/officeart/2005/8/layout/chevron2"/>
    <dgm:cxn modelId="{AE1E03D9-3176-4D8E-AC75-F71A36C8E1AA}" type="presParOf" srcId="{82595CF2-6981-41D7-8C2C-670D62C039AE}" destId="{3822D879-6411-4EFD-90DC-046CDA296D33}" srcOrd="1" destOrd="0" presId="urn:microsoft.com/office/officeart/2005/8/layout/chevron2"/>
    <dgm:cxn modelId="{0477D094-25F9-474C-8130-2C0B82BB41CB}" type="presParOf" srcId="{D0FCE7FC-119E-4B8B-8880-24B94C23EC95}" destId="{97793DFC-D510-4A71-B588-427094032150}" srcOrd="1" destOrd="0" presId="urn:microsoft.com/office/officeart/2005/8/layout/chevron2"/>
    <dgm:cxn modelId="{5580D6EC-1954-4D9D-9709-319754987FA1}" type="presParOf" srcId="{D0FCE7FC-119E-4B8B-8880-24B94C23EC95}" destId="{C9B24565-23FC-423B-A848-D622DFE99D12}" srcOrd="2" destOrd="0" presId="urn:microsoft.com/office/officeart/2005/8/layout/chevron2"/>
    <dgm:cxn modelId="{CE8CBAB0-0E91-4F4B-BA5E-333445565B28}" type="presParOf" srcId="{C9B24565-23FC-423B-A848-D622DFE99D12}" destId="{424909A2-B60A-4A78-A7E8-B379A6567FFE}" srcOrd="0" destOrd="0" presId="urn:microsoft.com/office/officeart/2005/8/layout/chevron2"/>
    <dgm:cxn modelId="{C4DBCEBA-7BB2-4297-BD46-8A8BB6956B57}" type="presParOf" srcId="{C9B24565-23FC-423B-A848-D622DFE99D12}" destId="{7E7A74F7-A097-4A6C-B176-4F9F517E2A92}" srcOrd="1" destOrd="0" presId="urn:microsoft.com/office/officeart/2005/8/layout/chevron2"/>
    <dgm:cxn modelId="{AB9F015C-843F-4EB0-818C-8344D7751D5C}" type="presParOf" srcId="{D0FCE7FC-119E-4B8B-8880-24B94C23EC95}" destId="{684EA648-7EE9-4E95-88C0-1C87A28B0077}" srcOrd="3" destOrd="0" presId="urn:microsoft.com/office/officeart/2005/8/layout/chevron2"/>
    <dgm:cxn modelId="{BFEFF260-E0A7-4382-AE41-BC88F02B3AEC}" type="presParOf" srcId="{D0FCE7FC-119E-4B8B-8880-24B94C23EC95}" destId="{773EE6DF-8CBB-4744-B0F7-54E685AD7DD0}" srcOrd="4" destOrd="0" presId="urn:microsoft.com/office/officeart/2005/8/layout/chevron2"/>
    <dgm:cxn modelId="{6BF4DA08-6436-42EB-A8A3-4203C6B94461}" type="presParOf" srcId="{773EE6DF-8CBB-4744-B0F7-54E685AD7DD0}" destId="{BE6CAA35-921C-407D-8A07-9B732CCB293D}" srcOrd="0" destOrd="0" presId="urn:microsoft.com/office/officeart/2005/8/layout/chevron2"/>
    <dgm:cxn modelId="{AB358455-C0E0-4964-A3D1-E9B263AC9B6E}" type="presParOf" srcId="{773EE6DF-8CBB-4744-B0F7-54E685AD7DD0}" destId="{752E24C7-8E1E-4B2A-9B5C-406F2DC3F5D7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C9725-5E09-427D-930C-B888A1FCBE6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0"/>
      <dgm:spPr/>
    </dgm:pt>
    <dgm:pt modelId="{F7FF3869-679F-42C1-8421-CF418B27BC8E}">
      <dgm:prSet phldrT="[Текст]" phldr="1"/>
      <dgm:spPr/>
      <dgm:t>
        <a:bodyPr/>
        <a:lstStyle/>
        <a:p>
          <a:endParaRPr lang="ru-RU" dirty="0"/>
        </a:p>
      </dgm:t>
    </dgm:pt>
    <dgm:pt modelId="{35E76960-F8A9-45D2-86C1-8E5931E596E5}" type="parTrans" cxnId="{C14F357E-80D9-4B79-8A45-B6FB1E18914B}">
      <dgm:prSet/>
      <dgm:spPr/>
    </dgm:pt>
    <dgm:pt modelId="{7761F010-BD76-46CC-BA16-A591C19C1F27}" type="sibTrans" cxnId="{C14F357E-80D9-4B79-8A45-B6FB1E18914B}">
      <dgm:prSet/>
      <dgm:spPr/>
    </dgm:pt>
    <dgm:pt modelId="{405E15D1-563D-45DB-BA9B-594CF0996BA2}">
      <dgm:prSet phldrT="[Текст]" phldr="1"/>
      <dgm:spPr/>
      <dgm:t>
        <a:bodyPr/>
        <a:lstStyle/>
        <a:p>
          <a:endParaRPr lang="ru-RU" dirty="0"/>
        </a:p>
      </dgm:t>
    </dgm:pt>
    <dgm:pt modelId="{C43D599B-DA46-4CB3-A87F-507AC707FBE9}" type="parTrans" cxnId="{88C92086-B0FD-4FDC-A255-512D414526D8}">
      <dgm:prSet/>
      <dgm:spPr/>
    </dgm:pt>
    <dgm:pt modelId="{33BFF61C-3BDD-4B8E-A2C6-BD4DA292BB7D}" type="sibTrans" cxnId="{88C92086-B0FD-4FDC-A255-512D414526D8}">
      <dgm:prSet/>
      <dgm:spPr/>
    </dgm:pt>
    <dgm:pt modelId="{5C1C8822-015E-4DFD-90B4-F481B979C717}">
      <dgm:prSet phldrT="[Текст]" phldr="1"/>
      <dgm:spPr/>
      <dgm:t>
        <a:bodyPr/>
        <a:lstStyle/>
        <a:p>
          <a:endParaRPr lang="ru-RU" dirty="0"/>
        </a:p>
      </dgm:t>
    </dgm:pt>
    <dgm:pt modelId="{D7ADA76C-F8D2-4148-A54B-163BB335248C}" type="parTrans" cxnId="{49868588-40EB-401E-9B20-21D7A43540FC}">
      <dgm:prSet/>
      <dgm:spPr/>
    </dgm:pt>
    <dgm:pt modelId="{3F11A5A9-4170-4523-A885-4ED505088098}" type="sibTrans" cxnId="{49868588-40EB-401E-9B20-21D7A43540FC}">
      <dgm:prSet/>
      <dgm:spPr/>
    </dgm:pt>
    <dgm:pt modelId="{DB9E8A00-016D-4811-BFCE-624B2EC60B39}" type="pres">
      <dgm:prSet presAssocID="{2B8C9725-5E09-427D-930C-B888A1FCBE6E}" presName="linearFlow" presStyleCnt="0">
        <dgm:presLayoutVars>
          <dgm:dir/>
          <dgm:resizeHandles val="exact"/>
        </dgm:presLayoutVars>
      </dgm:prSet>
      <dgm:spPr/>
    </dgm:pt>
    <dgm:pt modelId="{F122DB23-DEF2-4D3B-AC26-50470B7A7B34}" type="pres">
      <dgm:prSet presAssocID="{F7FF3869-679F-42C1-8421-CF418B27BC8E}" presName="composite" presStyleCnt="0"/>
      <dgm:spPr/>
    </dgm:pt>
    <dgm:pt modelId="{727798B0-F3B2-4EBA-B07C-90984D43076D}" type="pres">
      <dgm:prSet presAssocID="{F7FF3869-679F-42C1-8421-CF418B27BC8E}" presName="imgShp" presStyleLbl="fgImgPlace1" presStyleIdx="0" presStyleCnt="3"/>
      <dgm:spPr/>
    </dgm:pt>
    <dgm:pt modelId="{C91D904D-9D9D-4A99-AF84-EC1354ED5A90}" type="pres">
      <dgm:prSet presAssocID="{F7FF3869-679F-42C1-8421-CF418B27BC8E}" presName="txShp" presStyleLbl="node1" presStyleIdx="0" presStyleCnt="3" custLinFactNeighborX="745" custLinFactNeighborY="2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7CFB6-033F-49F2-B32C-05849F4BCF30}" type="pres">
      <dgm:prSet presAssocID="{7761F010-BD76-46CC-BA16-A591C19C1F27}" presName="spacing" presStyleCnt="0"/>
      <dgm:spPr/>
    </dgm:pt>
    <dgm:pt modelId="{536E0CA6-44D3-4D90-A14E-AB382841E9A2}" type="pres">
      <dgm:prSet presAssocID="{405E15D1-563D-45DB-BA9B-594CF0996BA2}" presName="composite" presStyleCnt="0"/>
      <dgm:spPr/>
    </dgm:pt>
    <dgm:pt modelId="{16F2F970-11F5-42ED-B0EF-7AA8CA75F84E}" type="pres">
      <dgm:prSet presAssocID="{405E15D1-563D-45DB-BA9B-594CF0996BA2}" presName="imgShp" presStyleLbl="fgImgPlace1" presStyleIdx="1" presStyleCnt="3"/>
      <dgm:spPr/>
    </dgm:pt>
    <dgm:pt modelId="{BB2676B8-657E-45E3-B576-70D359D1DAFA}" type="pres">
      <dgm:prSet presAssocID="{405E15D1-563D-45DB-BA9B-594CF0996BA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ECFAB-5704-4CC1-AAE9-3EEA82E0AA15}" type="pres">
      <dgm:prSet presAssocID="{33BFF61C-3BDD-4B8E-A2C6-BD4DA292BB7D}" presName="spacing" presStyleCnt="0"/>
      <dgm:spPr/>
    </dgm:pt>
    <dgm:pt modelId="{DAADB310-5EA8-4A9C-ABD5-1B8AE06D80DF}" type="pres">
      <dgm:prSet presAssocID="{5C1C8822-015E-4DFD-90B4-F481B979C717}" presName="composite" presStyleCnt="0"/>
      <dgm:spPr/>
    </dgm:pt>
    <dgm:pt modelId="{89CFC737-33FC-4FC0-98F4-E845B0DD9F46}" type="pres">
      <dgm:prSet presAssocID="{5C1C8822-015E-4DFD-90B4-F481B979C717}" presName="imgShp" presStyleLbl="fgImgPlace1" presStyleIdx="2" presStyleCnt="3"/>
      <dgm:spPr/>
    </dgm:pt>
    <dgm:pt modelId="{5A6A95DB-1746-4C35-9349-7E56B19582F3}" type="pres">
      <dgm:prSet presAssocID="{5C1C8822-015E-4DFD-90B4-F481B979C71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CBF6CE-7932-489D-91BC-9C879E64244E}" type="presOf" srcId="{5C1C8822-015E-4DFD-90B4-F481B979C717}" destId="{5A6A95DB-1746-4C35-9349-7E56B19582F3}" srcOrd="0" destOrd="0" presId="urn:microsoft.com/office/officeart/2005/8/layout/vList3"/>
    <dgm:cxn modelId="{88C92086-B0FD-4FDC-A255-512D414526D8}" srcId="{2B8C9725-5E09-427D-930C-B888A1FCBE6E}" destId="{405E15D1-563D-45DB-BA9B-594CF0996BA2}" srcOrd="1" destOrd="0" parTransId="{C43D599B-DA46-4CB3-A87F-507AC707FBE9}" sibTransId="{33BFF61C-3BDD-4B8E-A2C6-BD4DA292BB7D}"/>
    <dgm:cxn modelId="{AE3586B4-9F20-475F-8DD7-F94F86B97967}" type="presOf" srcId="{F7FF3869-679F-42C1-8421-CF418B27BC8E}" destId="{C91D904D-9D9D-4A99-AF84-EC1354ED5A90}" srcOrd="0" destOrd="0" presId="urn:microsoft.com/office/officeart/2005/8/layout/vList3"/>
    <dgm:cxn modelId="{49868588-40EB-401E-9B20-21D7A43540FC}" srcId="{2B8C9725-5E09-427D-930C-B888A1FCBE6E}" destId="{5C1C8822-015E-4DFD-90B4-F481B979C717}" srcOrd="2" destOrd="0" parTransId="{D7ADA76C-F8D2-4148-A54B-163BB335248C}" sibTransId="{3F11A5A9-4170-4523-A885-4ED505088098}"/>
    <dgm:cxn modelId="{44ADBC39-ABE4-4DFB-BB10-4EC2EDF7B8AC}" type="presOf" srcId="{405E15D1-563D-45DB-BA9B-594CF0996BA2}" destId="{BB2676B8-657E-45E3-B576-70D359D1DAFA}" srcOrd="0" destOrd="0" presId="urn:microsoft.com/office/officeart/2005/8/layout/vList3"/>
    <dgm:cxn modelId="{D09B742B-0D65-4396-8B36-CDBB734F0823}" type="presOf" srcId="{2B8C9725-5E09-427D-930C-B888A1FCBE6E}" destId="{DB9E8A00-016D-4811-BFCE-624B2EC60B39}" srcOrd="0" destOrd="0" presId="urn:microsoft.com/office/officeart/2005/8/layout/vList3"/>
    <dgm:cxn modelId="{C14F357E-80D9-4B79-8A45-B6FB1E18914B}" srcId="{2B8C9725-5E09-427D-930C-B888A1FCBE6E}" destId="{F7FF3869-679F-42C1-8421-CF418B27BC8E}" srcOrd="0" destOrd="0" parTransId="{35E76960-F8A9-45D2-86C1-8E5931E596E5}" sibTransId="{7761F010-BD76-46CC-BA16-A591C19C1F27}"/>
    <dgm:cxn modelId="{7EDD30E1-B4DD-4845-B804-4378651283AD}" type="presParOf" srcId="{DB9E8A00-016D-4811-BFCE-624B2EC60B39}" destId="{F122DB23-DEF2-4D3B-AC26-50470B7A7B34}" srcOrd="0" destOrd="0" presId="urn:microsoft.com/office/officeart/2005/8/layout/vList3"/>
    <dgm:cxn modelId="{95754114-80B5-433C-BA32-CDAED0247C8A}" type="presParOf" srcId="{F122DB23-DEF2-4D3B-AC26-50470B7A7B34}" destId="{727798B0-F3B2-4EBA-B07C-90984D43076D}" srcOrd="0" destOrd="0" presId="urn:microsoft.com/office/officeart/2005/8/layout/vList3"/>
    <dgm:cxn modelId="{4066C6A0-6DC1-4CDE-B267-E091B353B7E1}" type="presParOf" srcId="{F122DB23-DEF2-4D3B-AC26-50470B7A7B34}" destId="{C91D904D-9D9D-4A99-AF84-EC1354ED5A90}" srcOrd="1" destOrd="0" presId="urn:microsoft.com/office/officeart/2005/8/layout/vList3"/>
    <dgm:cxn modelId="{B16EAC78-B1E0-4F06-9FF8-071B5138C285}" type="presParOf" srcId="{DB9E8A00-016D-4811-BFCE-624B2EC60B39}" destId="{1D97CFB6-033F-49F2-B32C-05849F4BCF30}" srcOrd="1" destOrd="0" presId="urn:microsoft.com/office/officeart/2005/8/layout/vList3"/>
    <dgm:cxn modelId="{361ECB2A-04A1-4AF7-83A8-8DD2FC08E594}" type="presParOf" srcId="{DB9E8A00-016D-4811-BFCE-624B2EC60B39}" destId="{536E0CA6-44D3-4D90-A14E-AB382841E9A2}" srcOrd="2" destOrd="0" presId="urn:microsoft.com/office/officeart/2005/8/layout/vList3"/>
    <dgm:cxn modelId="{57EC77A8-5761-4D56-A990-F64E040172D4}" type="presParOf" srcId="{536E0CA6-44D3-4D90-A14E-AB382841E9A2}" destId="{16F2F970-11F5-42ED-B0EF-7AA8CA75F84E}" srcOrd="0" destOrd="0" presId="urn:microsoft.com/office/officeart/2005/8/layout/vList3"/>
    <dgm:cxn modelId="{5AE3134A-8E51-411D-B65E-1C4805378008}" type="presParOf" srcId="{536E0CA6-44D3-4D90-A14E-AB382841E9A2}" destId="{BB2676B8-657E-45E3-B576-70D359D1DAFA}" srcOrd="1" destOrd="0" presId="urn:microsoft.com/office/officeart/2005/8/layout/vList3"/>
    <dgm:cxn modelId="{4831CAD6-C007-4A73-8EEF-3D4CC2A02EB9}" type="presParOf" srcId="{DB9E8A00-016D-4811-BFCE-624B2EC60B39}" destId="{DDAECFAB-5704-4CC1-AAE9-3EEA82E0AA15}" srcOrd="3" destOrd="0" presId="urn:microsoft.com/office/officeart/2005/8/layout/vList3"/>
    <dgm:cxn modelId="{0CC3D855-7421-4F53-AB56-DC826404330E}" type="presParOf" srcId="{DB9E8A00-016D-4811-BFCE-624B2EC60B39}" destId="{DAADB310-5EA8-4A9C-ABD5-1B8AE06D80DF}" srcOrd="4" destOrd="0" presId="urn:microsoft.com/office/officeart/2005/8/layout/vList3"/>
    <dgm:cxn modelId="{F52A1F93-0F89-4B44-B36A-DCCDB5F0EF0A}" type="presParOf" srcId="{DAADB310-5EA8-4A9C-ABD5-1B8AE06D80DF}" destId="{89CFC737-33FC-4FC0-98F4-E845B0DD9F46}" srcOrd="0" destOrd="0" presId="urn:microsoft.com/office/officeart/2005/8/layout/vList3"/>
    <dgm:cxn modelId="{3136E827-601B-44C2-96F0-3752376B2EEE}" type="presParOf" srcId="{DAADB310-5EA8-4A9C-ABD5-1B8AE06D80DF}" destId="{5A6A95DB-1746-4C35-9349-7E56B19582F3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D4B989-2455-403D-9CF3-2B0CD244D95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6C758-7709-40FA-8454-D391AC60F7ED}">
      <dgm:prSet phldrT="[Текст]"/>
      <dgm:spPr/>
      <dgm:t>
        <a:bodyPr/>
        <a:lstStyle/>
        <a:p>
          <a:r>
            <a:rPr lang="ru-RU" dirty="0" smtClean="0"/>
            <a:t>Тезис</a:t>
          </a:r>
          <a:endParaRPr lang="ru-RU" dirty="0"/>
        </a:p>
      </dgm:t>
    </dgm:pt>
    <dgm:pt modelId="{D4D8BBA6-CA94-4801-83FD-9D703DC80A87}" type="parTrans" cxnId="{47E99A18-B324-458A-82B8-36F098DF4937}">
      <dgm:prSet/>
      <dgm:spPr/>
      <dgm:t>
        <a:bodyPr/>
        <a:lstStyle/>
        <a:p>
          <a:endParaRPr lang="ru-RU"/>
        </a:p>
      </dgm:t>
    </dgm:pt>
    <dgm:pt modelId="{5310A3B1-8C83-40E2-B311-E2BBD8AB3375}" type="sibTrans" cxnId="{47E99A18-B324-458A-82B8-36F098DF4937}">
      <dgm:prSet/>
      <dgm:spPr/>
      <dgm:t>
        <a:bodyPr/>
        <a:lstStyle/>
        <a:p>
          <a:endParaRPr lang="ru-RU"/>
        </a:p>
      </dgm:t>
    </dgm:pt>
    <dgm:pt modelId="{A6A4921C-62C3-4A65-8035-4C379580564B}">
      <dgm:prSet phldrT="[Текст]"/>
      <dgm:spPr/>
      <dgm:t>
        <a:bodyPr/>
        <a:lstStyle/>
        <a:p>
          <a:r>
            <a:rPr lang="ru-RU" dirty="0" smtClean="0"/>
            <a:t>Аргументы</a:t>
          </a:r>
          <a:endParaRPr lang="ru-RU" dirty="0"/>
        </a:p>
      </dgm:t>
    </dgm:pt>
    <dgm:pt modelId="{027AC703-E9D5-4D7B-A08C-9EB504BB7FA4}" type="parTrans" cxnId="{6A3FECE7-BAD7-412B-B456-9B7350B70336}">
      <dgm:prSet/>
      <dgm:spPr/>
      <dgm:t>
        <a:bodyPr/>
        <a:lstStyle/>
        <a:p>
          <a:endParaRPr lang="ru-RU"/>
        </a:p>
      </dgm:t>
    </dgm:pt>
    <dgm:pt modelId="{C13DC6C9-089E-4317-837F-B7E9E688E20B}" type="sibTrans" cxnId="{6A3FECE7-BAD7-412B-B456-9B7350B70336}">
      <dgm:prSet/>
      <dgm:spPr/>
      <dgm:t>
        <a:bodyPr/>
        <a:lstStyle/>
        <a:p>
          <a:endParaRPr lang="ru-RU"/>
        </a:p>
      </dgm:t>
    </dgm:pt>
    <dgm:pt modelId="{3F027AD5-2B28-4BEC-9DA1-39F14CFF49B2}">
      <dgm:prSet phldrT="[Текст]"/>
      <dgm:spPr/>
      <dgm:t>
        <a:bodyPr/>
        <a:lstStyle/>
        <a:p>
          <a:r>
            <a:rPr lang="ru-RU" dirty="0" smtClean="0"/>
            <a:t>Вывод</a:t>
          </a:r>
          <a:endParaRPr lang="ru-RU" dirty="0"/>
        </a:p>
      </dgm:t>
    </dgm:pt>
    <dgm:pt modelId="{C38D072B-4FC1-4869-AFB3-747C0E68B8C4}" type="parTrans" cxnId="{98D315E0-7DAB-4C47-922E-D285A3BC2BFD}">
      <dgm:prSet/>
      <dgm:spPr/>
      <dgm:t>
        <a:bodyPr/>
        <a:lstStyle/>
        <a:p>
          <a:endParaRPr lang="ru-RU"/>
        </a:p>
      </dgm:t>
    </dgm:pt>
    <dgm:pt modelId="{5F3D8E95-31F0-4DB9-90CE-D4CE1A110F4E}" type="sibTrans" cxnId="{98D315E0-7DAB-4C47-922E-D285A3BC2BFD}">
      <dgm:prSet/>
      <dgm:spPr/>
      <dgm:t>
        <a:bodyPr/>
        <a:lstStyle/>
        <a:p>
          <a:endParaRPr lang="ru-RU"/>
        </a:p>
      </dgm:t>
    </dgm:pt>
    <dgm:pt modelId="{F9FAF4A7-4737-48D6-9073-D08239E5C145}" type="pres">
      <dgm:prSet presAssocID="{E9D4B989-2455-403D-9CF3-2B0CD244D9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9342EC-1190-4650-89B1-9FDCE502743D}" type="pres">
      <dgm:prSet presAssocID="{3F027AD5-2B28-4BEC-9DA1-39F14CFF49B2}" presName="boxAndChildren" presStyleCnt="0"/>
      <dgm:spPr/>
    </dgm:pt>
    <dgm:pt modelId="{4B8FF543-31A6-42D6-98B7-F7F7EB38E945}" type="pres">
      <dgm:prSet presAssocID="{3F027AD5-2B28-4BEC-9DA1-39F14CFF49B2}" presName="parentTextBox" presStyleLbl="node1" presStyleIdx="0" presStyleCnt="3"/>
      <dgm:spPr/>
      <dgm:t>
        <a:bodyPr/>
        <a:lstStyle/>
        <a:p>
          <a:endParaRPr lang="ru-RU"/>
        </a:p>
      </dgm:t>
    </dgm:pt>
    <dgm:pt modelId="{AB2F7ABD-AFB1-4EFC-8EB0-095D78B948D9}" type="pres">
      <dgm:prSet presAssocID="{C13DC6C9-089E-4317-837F-B7E9E688E20B}" presName="sp" presStyleCnt="0"/>
      <dgm:spPr/>
    </dgm:pt>
    <dgm:pt modelId="{D35371C2-B57E-4FAA-AC3B-01DCA26D447F}" type="pres">
      <dgm:prSet presAssocID="{A6A4921C-62C3-4A65-8035-4C379580564B}" presName="arrowAndChildren" presStyleCnt="0"/>
      <dgm:spPr/>
    </dgm:pt>
    <dgm:pt modelId="{9D269474-F0F8-409E-8B98-6DEF2CC88ECC}" type="pres">
      <dgm:prSet presAssocID="{A6A4921C-62C3-4A65-8035-4C379580564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BAE5ED9-297D-4C73-A460-D9AE26AB0CF9}" type="pres">
      <dgm:prSet presAssocID="{5310A3B1-8C83-40E2-B311-E2BBD8AB3375}" presName="sp" presStyleCnt="0"/>
      <dgm:spPr/>
    </dgm:pt>
    <dgm:pt modelId="{12C61F82-7BBD-4817-AB2F-9B8EAB6C9FB7}" type="pres">
      <dgm:prSet presAssocID="{B7A6C758-7709-40FA-8454-D391AC60F7ED}" presName="arrowAndChildren" presStyleCnt="0"/>
      <dgm:spPr/>
    </dgm:pt>
    <dgm:pt modelId="{E8A7305E-3D11-484D-9A06-2112A4F08A5C}" type="pres">
      <dgm:prSet presAssocID="{B7A6C758-7709-40FA-8454-D391AC60F7E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C14DFFA3-3E2C-4AD9-A50A-237F3D61F136}" type="presOf" srcId="{3F027AD5-2B28-4BEC-9DA1-39F14CFF49B2}" destId="{4B8FF543-31A6-42D6-98B7-F7F7EB38E945}" srcOrd="0" destOrd="0" presId="urn:microsoft.com/office/officeart/2005/8/layout/process4"/>
    <dgm:cxn modelId="{98D315E0-7DAB-4C47-922E-D285A3BC2BFD}" srcId="{E9D4B989-2455-403D-9CF3-2B0CD244D959}" destId="{3F027AD5-2B28-4BEC-9DA1-39F14CFF49B2}" srcOrd="2" destOrd="0" parTransId="{C38D072B-4FC1-4869-AFB3-747C0E68B8C4}" sibTransId="{5F3D8E95-31F0-4DB9-90CE-D4CE1A110F4E}"/>
    <dgm:cxn modelId="{4A64138C-0829-4DBA-8370-144C8814402B}" type="presOf" srcId="{B7A6C758-7709-40FA-8454-D391AC60F7ED}" destId="{E8A7305E-3D11-484D-9A06-2112A4F08A5C}" srcOrd="0" destOrd="0" presId="urn:microsoft.com/office/officeart/2005/8/layout/process4"/>
    <dgm:cxn modelId="{47E99A18-B324-458A-82B8-36F098DF4937}" srcId="{E9D4B989-2455-403D-9CF3-2B0CD244D959}" destId="{B7A6C758-7709-40FA-8454-D391AC60F7ED}" srcOrd="0" destOrd="0" parTransId="{D4D8BBA6-CA94-4801-83FD-9D703DC80A87}" sibTransId="{5310A3B1-8C83-40E2-B311-E2BBD8AB3375}"/>
    <dgm:cxn modelId="{927D5F00-31EB-4A8B-8884-1297B823FE86}" type="presOf" srcId="{E9D4B989-2455-403D-9CF3-2B0CD244D959}" destId="{F9FAF4A7-4737-48D6-9073-D08239E5C145}" srcOrd="0" destOrd="0" presId="urn:microsoft.com/office/officeart/2005/8/layout/process4"/>
    <dgm:cxn modelId="{9EFF7EE9-7D49-4515-9721-655F14BFA5A8}" type="presOf" srcId="{A6A4921C-62C3-4A65-8035-4C379580564B}" destId="{9D269474-F0F8-409E-8B98-6DEF2CC88ECC}" srcOrd="0" destOrd="0" presId="urn:microsoft.com/office/officeart/2005/8/layout/process4"/>
    <dgm:cxn modelId="{6A3FECE7-BAD7-412B-B456-9B7350B70336}" srcId="{E9D4B989-2455-403D-9CF3-2B0CD244D959}" destId="{A6A4921C-62C3-4A65-8035-4C379580564B}" srcOrd="1" destOrd="0" parTransId="{027AC703-E9D5-4D7B-A08C-9EB504BB7FA4}" sibTransId="{C13DC6C9-089E-4317-837F-B7E9E688E20B}"/>
    <dgm:cxn modelId="{D47D7EB4-1A79-4B98-8A04-6D25C5C83F66}" type="presParOf" srcId="{F9FAF4A7-4737-48D6-9073-D08239E5C145}" destId="{4D9342EC-1190-4650-89B1-9FDCE502743D}" srcOrd="0" destOrd="0" presId="urn:microsoft.com/office/officeart/2005/8/layout/process4"/>
    <dgm:cxn modelId="{022ACF5A-704C-492B-A102-DDD8DEA3C5DC}" type="presParOf" srcId="{4D9342EC-1190-4650-89B1-9FDCE502743D}" destId="{4B8FF543-31A6-42D6-98B7-F7F7EB38E945}" srcOrd="0" destOrd="0" presId="urn:microsoft.com/office/officeart/2005/8/layout/process4"/>
    <dgm:cxn modelId="{CB92B9BF-71BE-418F-BA51-5B4047CA27E7}" type="presParOf" srcId="{F9FAF4A7-4737-48D6-9073-D08239E5C145}" destId="{AB2F7ABD-AFB1-4EFC-8EB0-095D78B948D9}" srcOrd="1" destOrd="0" presId="urn:microsoft.com/office/officeart/2005/8/layout/process4"/>
    <dgm:cxn modelId="{AAE4F5D2-A4FA-44E4-85AF-362088310450}" type="presParOf" srcId="{F9FAF4A7-4737-48D6-9073-D08239E5C145}" destId="{D35371C2-B57E-4FAA-AC3B-01DCA26D447F}" srcOrd="2" destOrd="0" presId="urn:microsoft.com/office/officeart/2005/8/layout/process4"/>
    <dgm:cxn modelId="{A34E5A42-BE5D-49F0-B84C-EE407A72C175}" type="presParOf" srcId="{D35371C2-B57E-4FAA-AC3B-01DCA26D447F}" destId="{9D269474-F0F8-409E-8B98-6DEF2CC88ECC}" srcOrd="0" destOrd="0" presId="urn:microsoft.com/office/officeart/2005/8/layout/process4"/>
    <dgm:cxn modelId="{326A28AA-4610-46EF-955E-7A8890749D32}" type="presParOf" srcId="{F9FAF4A7-4737-48D6-9073-D08239E5C145}" destId="{3BAE5ED9-297D-4C73-A460-D9AE26AB0CF9}" srcOrd="3" destOrd="0" presId="urn:microsoft.com/office/officeart/2005/8/layout/process4"/>
    <dgm:cxn modelId="{940F843B-18E5-4513-A319-F3A3E8C7AF73}" type="presParOf" srcId="{F9FAF4A7-4737-48D6-9073-D08239E5C145}" destId="{12C61F82-7BBD-4817-AB2F-9B8EAB6C9FB7}" srcOrd="4" destOrd="0" presId="urn:microsoft.com/office/officeart/2005/8/layout/process4"/>
    <dgm:cxn modelId="{E984F132-158A-4666-95E1-75D8070C385C}" type="presParOf" srcId="{12C61F82-7BBD-4817-AB2F-9B8EAB6C9FB7}" destId="{E8A7305E-3D11-484D-9A06-2112A4F08A5C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7901A9-6307-4EA9-8018-FE5B5CC14B87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46242C-697F-4981-B966-BB4B36204369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dirty="0" smtClean="0"/>
            <a:t>Тезис</a:t>
          </a:r>
          <a:r>
            <a:rPr lang="ru-RU" dirty="0" smtClean="0"/>
            <a:t>- это то, что нужно доказать (утверждение)</a:t>
          </a:r>
          <a:endParaRPr lang="ru-RU" dirty="0"/>
        </a:p>
      </dgm:t>
    </dgm:pt>
    <dgm:pt modelId="{B269EEFA-1688-4724-909B-994416C5F9BF}" type="parTrans" cxnId="{D39E5B4F-254A-4F79-AC66-083E39F73FD5}">
      <dgm:prSet/>
      <dgm:spPr/>
      <dgm:t>
        <a:bodyPr/>
        <a:lstStyle/>
        <a:p>
          <a:endParaRPr lang="ru-RU"/>
        </a:p>
      </dgm:t>
    </dgm:pt>
    <dgm:pt modelId="{11B018FB-1A5C-49B2-B9F6-F99353057537}" type="sibTrans" cxnId="{D39E5B4F-254A-4F79-AC66-083E39F73FD5}">
      <dgm:prSet/>
      <dgm:spPr/>
      <dgm:t>
        <a:bodyPr/>
        <a:lstStyle/>
        <a:p>
          <a:endParaRPr lang="ru-RU" dirty="0"/>
        </a:p>
      </dgm:t>
    </dgm:pt>
    <dgm:pt modelId="{202ADDFF-951A-4EB0-9AB2-6FF4DEAA8477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Аргументы</a:t>
          </a:r>
          <a:r>
            <a:rPr lang="ru-RU" dirty="0" smtClean="0">
              <a:solidFill>
                <a:schemeClr val="tx1"/>
              </a:solidFill>
            </a:rPr>
            <a:t> – это доказательства (почему?)</a:t>
          </a:r>
          <a:endParaRPr lang="ru-RU" dirty="0">
            <a:solidFill>
              <a:schemeClr val="tx1"/>
            </a:solidFill>
          </a:endParaRPr>
        </a:p>
      </dgm:t>
    </dgm:pt>
    <dgm:pt modelId="{3D515045-D0D8-4048-992C-A93CF761D109}" type="parTrans" cxnId="{CD568C0F-6219-4EF6-9E65-E9A6B990EF5D}">
      <dgm:prSet/>
      <dgm:spPr/>
      <dgm:t>
        <a:bodyPr/>
        <a:lstStyle/>
        <a:p>
          <a:endParaRPr lang="ru-RU"/>
        </a:p>
      </dgm:t>
    </dgm:pt>
    <dgm:pt modelId="{76C253DB-FD1F-4B64-907F-B646AA74CEA7}" type="sibTrans" cxnId="{CD568C0F-6219-4EF6-9E65-E9A6B990EF5D}">
      <dgm:prSet/>
      <dgm:spPr/>
      <dgm:t>
        <a:bodyPr/>
        <a:lstStyle/>
        <a:p>
          <a:endParaRPr lang="ru-RU" dirty="0"/>
        </a:p>
      </dgm:t>
    </dgm:pt>
    <dgm:pt modelId="{D7750226-3875-4A98-8B81-9D9675E0518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Вывод</a:t>
          </a:r>
          <a:r>
            <a:rPr lang="ru-RU" dirty="0" smtClean="0"/>
            <a:t>  - это то, что из этого следует (итог)</a:t>
          </a:r>
          <a:endParaRPr lang="ru-RU" dirty="0"/>
        </a:p>
      </dgm:t>
    </dgm:pt>
    <dgm:pt modelId="{7AC59D9C-5626-457E-8C14-F00D37416CCE}" type="parTrans" cxnId="{A35AA9E9-65F6-4E60-914E-3C83FE1128DE}">
      <dgm:prSet/>
      <dgm:spPr/>
      <dgm:t>
        <a:bodyPr/>
        <a:lstStyle/>
        <a:p>
          <a:endParaRPr lang="ru-RU"/>
        </a:p>
      </dgm:t>
    </dgm:pt>
    <dgm:pt modelId="{8CF16BB7-2412-46B2-890D-51E77261C3FC}" type="sibTrans" cxnId="{A35AA9E9-65F6-4E60-914E-3C83FE1128DE}">
      <dgm:prSet/>
      <dgm:spPr/>
      <dgm:t>
        <a:bodyPr/>
        <a:lstStyle/>
        <a:p>
          <a:endParaRPr lang="ru-RU"/>
        </a:p>
      </dgm:t>
    </dgm:pt>
    <dgm:pt modelId="{8929DE9F-AB2C-4389-99C6-BAB09265AF66}" type="pres">
      <dgm:prSet presAssocID="{E27901A9-6307-4EA9-8018-FE5B5CC14B8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AD0635-FE19-431B-B6AD-7E9E049976DE}" type="pres">
      <dgm:prSet presAssocID="{E27901A9-6307-4EA9-8018-FE5B5CC14B87}" presName="dummyMaxCanvas" presStyleCnt="0">
        <dgm:presLayoutVars/>
      </dgm:prSet>
      <dgm:spPr/>
    </dgm:pt>
    <dgm:pt modelId="{EFD3F170-0F27-4FC6-B45C-0E2633F037CF}" type="pres">
      <dgm:prSet presAssocID="{E27901A9-6307-4EA9-8018-FE5B5CC14B8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3113E-F657-4DB7-829B-006F75BA8D01}" type="pres">
      <dgm:prSet presAssocID="{E27901A9-6307-4EA9-8018-FE5B5CC14B8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36238-D07B-4AFE-B62C-E9F6FA9AF55F}" type="pres">
      <dgm:prSet presAssocID="{E27901A9-6307-4EA9-8018-FE5B5CC14B87}" presName="ThreeNodes_3" presStyleLbl="node1" presStyleIdx="2" presStyleCnt="3" custLinFactNeighborX="-184" custLinFactNeighborY="3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E4CC9-5240-4B43-8A13-B1333251D9DE}" type="pres">
      <dgm:prSet presAssocID="{E27901A9-6307-4EA9-8018-FE5B5CC14B8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281AD-8371-4E25-AD05-6816B3F66A05}" type="pres">
      <dgm:prSet presAssocID="{E27901A9-6307-4EA9-8018-FE5B5CC14B8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C64E4-E2EB-4A47-8546-1B4893EC2D6B}" type="pres">
      <dgm:prSet presAssocID="{E27901A9-6307-4EA9-8018-FE5B5CC14B8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351C1-B45F-4B6E-8291-BEC1CA7264AC}" type="pres">
      <dgm:prSet presAssocID="{E27901A9-6307-4EA9-8018-FE5B5CC14B8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ED2DD-1A27-43FF-B67E-3434FC2AB509}" type="pres">
      <dgm:prSet presAssocID="{E27901A9-6307-4EA9-8018-FE5B5CC14B8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B40391-3301-4D12-9A98-42B8EEA99238}" type="presOf" srcId="{8246242C-697F-4981-B966-BB4B36204369}" destId="{EFD3F170-0F27-4FC6-B45C-0E2633F037CF}" srcOrd="0" destOrd="0" presId="urn:microsoft.com/office/officeart/2005/8/layout/vProcess5"/>
    <dgm:cxn modelId="{CD568C0F-6219-4EF6-9E65-E9A6B990EF5D}" srcId="{E27901A9-6307-4EA9-8018-FE5B5CC14B87}" destId="{202ADDFF-951A-4EB0-9AB2-6FF4DEAA8477}" srcOrd="1" destOrd="0" parTransId="{3D515045-D0D8-4048-992C-A93CF761D109}" sibTransId="{76C253DB-FD1F-4B64-907F-B646AA74CEA7}"/>
    <dgm:cxn modelId="{FAABDFCA-6A12-4FF0-BC8A-BDADCD475BE8}" type="presOf" srcId="{D7750226-3875-4A98-8B81-9D9675E0518F}" destId="{CFEED2DD-1A27-43FF-B67E-3434FC2AB509}" srcOrd="1" destOrd="0" presId="urn:microsoft.com/office/officeart/2005/8/layout/vProcess5"/>
    <dgm:cxn modelId="{B351BBEB-DF6B-4389-8942-4AE7DD689862}" type="presOf" srcId="{11B018FB-1A5C-49B2-B9F6-F99353057537}" destId="{87CE4CC9-5240-4B43-8A13-B1333251D9DE}" srcOrd="0" destOrd="0" presId="urn:microsoft.com/office/officeart/2005/8/layout/vProcess5"/>
    <dgm:cxn modelId="{85D0C9C9-6E57-4260-B398-65019BC7B666}" type="presOf" srcId="{202ADDFF-951A-4EB0-9AB2-6FF4DEAA8477}" destId="{97B3113E-F657-4DB7-829B-006F75BA8D01}" srcOrd="0" destOrd="0" presId="urn:microsoft.com/office/officeart/2005/8/layout/vProcess5"/>
    <dgm:cxn modelId="{8733C661-86D1-4201-AFEF-258D0C4DABF8}" type="presOf" srcId="{76C253DB-FD1F-4B64-907F-B646AA74CEA7}" destId="{4E8281AD-8371-4E25-AD05-6816B3F66A05}" srcOrd="0" destOrd="0" presId="urn:microsoft.com/office/officeart/2005/8/layout/vProcess5"/>
    <dgm:cxn modelId="{B219CA94-030C-43E2-AB29-8F00026A50C7}" type="presOf" srcId="{D7750226-3875-4A98-8B81-9D9675E0518F}" destId="{E7036238-D07B-4AFE-B62C-E9F6FA9AF55F}" srcOrd="0" destOrd="0" presId="urn:microsoft.com/office/officeart/2005/8/layout/vProcess5"/>
    <dgm:cxn modelId="{6FB6FA67-CB93-4D70-9805-44F69DACAE19}" type="presOf" srcId="{202ADDFF-951A-4EB0-9AB2-6FF4DEAA8477}" destId="{EA2351C1-B45F-4B6E-8291-BEC1CA7264AC}" srcOrd="1" destOrd="0" presId="urn:microsoft.com/office/officeart/2005/8/layout/vProcess5"/>
    <dgm:cxn modelId="{45A54320-124A-43E7-A9A0-CBFCBA70BC19}" type="presOf" srcId="{E27901A9-6307-4EA9-8018-FE5B5CC14B87}" destId="{8929DE9F-AB2C-4389-99C6-BAB09265AF66}" srcOrd="0" destOrd="0" presId="urn:microsoft.com/office/officeart/2005/8/layout/vProcess5"/>
    <dgm:cxn modelId="{8F6C4BF9-103D-4AD6-AF2D-4BDE68254C74}" type="presOf" srcId="{8246242C-697F-4981-B966-BB4B36204369}" destId="{785C64E4-E2EB-4A47-8546-1B4893EC2D6B}" srcOrd="1" destOrd="0" presId="urn:microsoft.com/office/officeart/2005/8/layout/vProcess5"/>
    <dgm:cxn modelId="{A35AA9E9-65F6-4E60-914E-3C83FE1128DE}" srcId="{E27901A9-6307-4EA9-8018-FE5B5CC14B87}" destId="{D7750226-3875-4A98-8B81-9D9675E0518F}" srcOrd="2" destOrd="0" parTransId="{7AC59D9C-5626-457E-8C14-F00D37416CCE}" sibTransId="{8CF16BB7-2412-46B2-890D-51E77261C3FC}"/>
    <dgm:cxn modelId="{D39E5B4F-254A-4F79-AC66-083E39F73FD5}" srcId="{E27901A9-6307-4EA9-8018-FE5B5CC14B87}" destId="{8246242C-697F-4981-B966-BB4B36204369}" srcOrd="0" destOrd="0" parTransId="{B269EEFA-1688-4724-909B-994416C5F9BF}" sibTransId="{11B018FB-1A5C-49B2-B9F6-F99353057537}"/>
    <dgm:cxn modelId="{4EC00410-C98A-493A-AB0C-07961842D2BF}" type="presParOf" srcId="{8929DE9F-AB2C-4389-99C6-BAB09265AF66}" destId="{87AD0635-FE19-431B-B6AD-7E9E049976DE}" srcOrd="0" destOrd="0" presId="urn:microsoft.com/office/officeart/2005/8/layout/vProcess5"/>
    <dgm:cxn modelId="{9ED536E5-FE3A-4C83-8CA2-64989F0734EC}" type="presParOf" srcId="{8929DE9F-AB2C-4389-99C6-BAB09265AF66}" destId="{EFD3F170-0F27-4FC6-B45C-0E2633F037CF}" srcOrd="1" destOrd="0" presId="urn:microsoft.com/office/officeart/2005/8/layout/vProcess5"/>
    <dgm:cxn modelId="{5B6A9515-7A20-401E-AE9E-525B384242DA}" type="presParOf" srcId="{8929DE9F-AB2C-4389-99C6-BAB09265AF66}" destId="{97B3113E-F657-4DB7-829B-006F75BA8D01}" srcOrd="2" destOrd="0" presId="urn:microsoft.com/office/officeart/2005/8/layout/vProcess5"/>
    <dgm:cxn modelId="{EFBFB04F-FB69-46EF-B4DD-96ECA476707D}" type="presParOf" srcId="{8929DE9F-AB2C-4389-99C6-BAB09265AF66}" destId="{E7036238-D07B-4AFE-B62C-E9F6FA9AF55F}" srcOrd="3" destOrd="0" presId="urn:microsoft.com/office/officeart/2005/8/layout/vProcess5"/>
    <dgm:cxn modelId="{9C8ED3E6-AC0C-4C09-8EF2-DA2674C88484}" type="presParOf" srcId="{8929DE9F-AB2C-4389-99C6-BAB09265AF66}" destId="{87CE4CC9-5240-4B43-8A13-B1333251D9DE}" srcOrd="4" destOrd="0" presId="urn:microsoft.com/office/officeart/2005/8/layout/vProcess5"/>
    <dgm:cxn modelId="{1F963E0E-415A-4D90-AFAA-3BE08D7A8506}" type="presParOf" srcId="{8929DE9F-AB2C-4389-99C6-BAB09265AF66}" destId="{4E8281AD-8371-4E25-AD05-6816B3F66A05}" srcOrd="5" destOrd="0" presId="urn:microsoft.com/office/officeart/2005/8/layout/vProcess5"/>
    <dgm:cxn modelId="{E3816408-F531-491C-AF8D-02FE4794D743}" type="presParOf" srcId="{8929DE9F-AB2C-4389-99C6-BAB09265AF66}" destId="{785C64E4-E2EB-4A47-8546-1B4893EC2D6B}" srcOrd="6" destOrd="0" presId="urn:microsoft.com/office/officeart/2005/8/layout/vProcess5"/>
    <dgm:cxn modelId="{C9479B2E-709D-4317-9DF2-B838899DCCDF}" type="presParOf" srcId="{8929DE9F-AB2C-4389-99C6-BAB09265AF66}" destId="{EA2351C1-B45F-4B6E-8291-BEC1CA7264AC}" srcOrd="7" destOrd="0" presId="urn:microsoft.com/office/officeart/2005/8/layout/vProcess5"/>
    <dgm:cxn modelId="{8721C6C0-7A58-4CA5-8291-01098FD19B51}" type="presParOf" srcId="{8929DE9F-AB2C-4389-99C6-BAB09265AF66}" destId="{CFEED2DD-1A27-43FF-B67E-3434FC2AB509}" srcOrd="8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7DFA0D-951F-4C98-87C5-3A9A8DD0A6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03500D-2420-40FA-B540-26A0F593A91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ТО, ЧТО НУЖНО ДОКАЗАТЬ</a:t>
          </a:r>
          <a:endParaRPr lang="ru-RU" sz="2000" dirty="0">
            <a:solidFill>
              <a:schemeClr val="tx1"/>
            </a:solidFill>
          </a:endParaRPr>
        </a:p>
      </dgm:t>
    </dgm:pt>
    <dgm:pt modelId="{580A536F-B139-4746-AE5B-C0FAD1832AE4}" type="parTrans" cxnId="{C1E52E7D-73D5-4EE8-9748-58862CC932C9}">
      <dgm:prSet/>
      <dgm:spPr/>
      <dgm:t>
        <a:bodyPr/>
        <a:lstStyle/>
        <a:p>
          <a:endParaRPr lang="ru-RU"/>
        </a:p>
      </dgm:t>
    </dgm:pt>
    <dgm:pt modelId="{31B29152-3E93-447C-9686-147F71501072}" type="sibTrans" cxnId="{C1E52E7D-73D5-4EE8-9748-58862CC932C9}">
      <dgm:prSet/>
      <dgm:spPr/>
      <dgm:t>
        <a:bodyPr/>
        <a:lstStyle/>
        <a:p>
          <a:endParaRPr lang="ru-RU"/>
        </a:p>
      </dgm:t>
    </dgm:pt>
    <dgm:pt modelId="{2BA4ACED-C1B7-4389-9842-FF8F46AA0C12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CD84A628-4CE9-4B82-AF69-69110CD51065}" type="parTrans" cxnId="{A0D84F0C-0BC4-4F40-941F-E0EEDF839CA0}">
      <dgm:prSet/>
      <dgm:spPr/>
      <dgm:t>
        <a:bodyPr/>
        <a:lstStyle/>
        <a:p>
          <a:endParaRPr lang="ru-RU"/>
        </a:p>
      </dgm:t>
    </dgm:pt>
    <dgm:pt modelId="{AEDA89E5-D2C5-4463-92D9-0A45E224C916}" type="sibTrans" cxnId="{A0D84F0C-0BC4-4F40-941F-E0EEDF839CA0}">
      <dgm:prSet/>
      <dgm:spPr/>
      <dgm:t>
        <a:bodyPr/>
        <a:lstStyle/>
        <a:p>
          <a:endParaRPr lang="ru-RU"/>
        </a:p>
      </dgm:t>
    </dgm:pt>
    <dgm:pt modelId="{4A4A5774-94D2-4497-8D97-2F5961604DD8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Акул называют морскими разбойниками.</a:t>
          </a:r>
          <a:endParaRPr lang="ru-RU" sz="2000" dirty="0">
            <a:solidFill>
              <a:schemeClr val="tx1"/>
            </a:solidFill>
          </a:endParaRPr>
        </a:p>
      </dgm:t>
    </dgm:pt>
    <dgm:pt modelId="{359B38D5-EC9B-49EC-A9C7-718C1154379E}" type="parTrans" cxnId="{5494D0A9-86DA-4C7C-B157-49C1EE8226A9}">
      <dgm:prSet/>
      <dgm:spPr/>
      <dgm:t>
        <a:bodyPr/>
        <a:lstStyle/>
        <a:p>
          <a:endParaRPr lang="ru-RU"/>
        </a:p>
      </dgm:t>
    </dgm:pt>
    <dgm:pt modelId="{D7B2FB3E-02BC-41EB-AC70-D5613F18F008}" type="sibTrans" cxnId="{5494D0A9-86DA-4C7C-B157-49C1EE8226A9}">
      <dgm:prSet/>
      <dgm:spPr/>
      <dgm:t>
        <a:bodyPr/>
        <a:lstStyle/>
        <a:p>
          <a:endParaRPr lang="ru-RU"/>
        </a:p>
      </dgm:t>
    </dgm:pt>
    <dgm:pt modelId="{7004BDBE-27CF-4528-9D84-7D2393623A7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ДОКАЗАТЕЛЬСТВА</a:t>
          </a:r>
          <a:endParaRPr lang="ru-RU" sz="1800" dirty="0">
            <a:solidFill>
              <a:schemeClr val="tx1"/>
            </a:solidFill>
          </a:endParaRPr>
        </a:p>
      </dgm:t>
    </dgm:pt>
    <dgm:pt modelId="{5EDCB3C3-ADA2-4DD8-877F-84EC23E98785}" type="parTrans" cxnId="{6DE9CAFB-4DD7-4E07-B5E5-3CD7F1CCA9C6}">
      <dgm:prSet/>
      <dgm:spPr/>
      <dgm:t>
        <a:bodyPr/>
        <a:lstStyle/>
        <a:p>
          <a:endParaRPr lang="ru-RU"/>
        </a:p>
      </dgm:t>
    </dgm:pt>
    <dgm:pt modelId="{82BB893A-4761-4D7F-A79C-9F7AA337A727}" type="sibTrans" cxnId="{6DE9CAFB-4DD7-4E07-B5E5-3CD7F1CCA9C6}">
      <dgm:prSet/>
      <dgm:spPr/>
      <dgm:t>
        <a:bodyPr/>
        <a:lstStyle/>
        <a:p>
          <a:endParaRPr lang="ru-RU"/>
        </a:p>
      </dgm:t>
    </dgm:pt>
    <dgm:pt modelId="{C4ADBA94-592B-40D5-A580-30297EB4259E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endParaRPr lang="ru-RU" sz="18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47940015-513E-43EF-8A09-1F867FE91260}" type="parTrans" cxnId="{4F5DD633-D4A0-4E06-8BA0-E4F45F7F6DA2}">
      <dgm:prSet/>
      <dgm:spPr/>
      <dgm:t>
        <a:bodyPr/>
        <a:lstStyle/>
        <a:p>
          <a:endParaRPr lang="ru-RU"/>
        </a:p>
      </dgm:t>
    </dgm:pt>
    <dgm:pt modelId="{0D5D52F6-0E50-4F61-8AD8-D51DA89EB2C0}" type="sibTrans" cxnId="{4F5DD633-D4A0-4E06-8BA0-E4F45F7F6DA2}">
      <dgm:prSet/>
      <dgm:spPr/>
      <dgm:t>
        <a:bodyPr/>
        <a:lstStyle/>
        <a:p>
          <a:endParaRPr lang="ru-RU"/>
        </a:p>
      </dgm:t>
    </dgm:pt>
    <dgm:pt modelId="{C9181B8F-A82D-4A04-B2B7-1E4EEBEDF1E8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Они распугивают и уничтожают рыбу, рвут сети, иногда нападают на людей. </a:t>
          </a:r>
          <a:endParaRPr lang="ru-RU" sz="2000" dirty="0">
            <a:solidFill>
              <a:schemeClr val="tx1"/>
            </a:solidFill>
          </a:endParaRPr>
        </a:p>
      </dgm:t>
    </dgm:pt>
    <dgm:pt modelId="{3BFC6689-91A1-4F4B-A912-A210A7B25A13}" type="parTrans" cxnId="{6FBB1BCA-78E0-4BF8-BFCC-8D519D2F686D}">
      <dgm:prSet/>
      <dgm:spPr/>
      <dgm:t>
        <a:bodyPr/>
        <a:lstStyle/>
        <a:p>
          <a:endParaRPr lang="ru-RU"/>
        </a:p>
      </dgm:t>
    </dgm:pt>
    <dgm:pt modelId="{67772F02-BD3D-4A79-BCE8-50ADADC22A4E}" type="sibTrans" cxnId="{6FBB1BCA-78E0-4BF8-BFCC-8D519D2F686D}">
      <dgm:prSet/>
      <dgm:spPr/>
      <dgm:t>
        <a:bodyPr/>
        <a:lstStyle/>
        <a:p>
          <a:endParaRPr lang="ru-RU"/>
        </a:p>
      </dgm:t>
    </dgm:pt>
    <dgm:pt modelId="{9A00C3D5-8A18-439D-807E-BDB769E5E45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ЧТО ИЗ ЭТОГО СЛЕДУЕТ?</a:t>
          </a:r>
          <a:endParaRPr lang="ru-RU" sz="2000" dirty="0">
            <a:solidFill>
              <a:schemeClr val="tx1"/>
            </a:solidFill>
          </a:endParaRPr>
        </a:p>
      </dgm:t>
    </dgm:pt>
    <dgm:pt modelId="{9FE64B39-57C4-4386-92EE-19B12D89E20E}" type="parTrans" cxnId="{7389C560-DFDE-4E99-9A16-29FA4EE4582B}">
      <dgm:prSet/>
      <dgm:spPr/>
      <dgm:t>
        <a:bodyPr/>
        <a:lstStyle/>
        <a:p>
          <a:endParaRPr lang="ru-RU"/>
        </a:p>
      </dgm:t>
    </dgm:pt>
    <dgm:pt modelId="{BE7320DC-8FBE-4D30-BE58-E9A9C10E6309}" type="sibTrans" cxnId="{7389C560-DFDE-4E99-9A16-29FA4EE4582B}">
      <dgm:prSet/>
      <dgm:spPr/>
      <dgm:t>
        <a:bodyPr/>
        <a:lstStyle/>
        <a:p>
          <a:endParaRPr lang="ru-RU"/>
        </a:p>
      </dgm:t>
    </dgm:pt>
    <dgm:pt modelId="{F3DBDE36-79F2-437C-B78F-9C532076753C}">
      <dgm:prSet phldrT="[Текст]" custT="1"/>
      <dgm:spPr>
        <a:solidFill>
          <a:srgbClr val="00B050">
            <a:alpha val="90000"/>
          </a:srgbClr>
        </a:solidFill>
      </dgm:spPr>
      <dgm:t>
        <a:bodyPr/>
        <a:lstStyle/>
        <a:p>
          <a:endParaRPr lang="ru-RU" sz="2000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9BD727C6-D507-43B1-9515-C44B18F53741}" type="parTrans" cxnId="{753535DF-EC45-4BD5-AC33-4F3A7381A670}">
      <dgm:prSet/>
      <dgm:spPr/>
      <dgm:t>
        <a:bodyPr/>
        <a:lstStyle/>
        <a:p>
          <a:endParaRPr lang="ru-RU"/>
        </a:p>
      </dgm:t>
    </dgm:pt>
    <dgm:pt modelId="{D684B0E0-33F1-4BB4-84D2-8EA6F486ECFC}" type="sibTrans" cxnId="{753535DF-EC45-4BD5-AC33-4F3A7381A670}">
      <dgm:prSet/>
      <dgm:spPr/>
      <dgm:t>
        <a:bodyPr/>
        <a:lstStyle/>
        <a:p>
          <a:endParaRPr lang="ru-RU"/>
        </a:p>
      </dgm:t>
    </dgm:pt>
    <dgm:pt modelId="{B04C8607-1E86-4198-840C-D42703551E2B}">
      <dgm:prSet phldrT="[Текст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Не случайно акул считают опасными рыбами.</a:t>
          </a:r>
          <a:endParaRPr lang="ru-RU" sz="2000" dirty="0">
            <a:solidFill>
              <a:schemeClr val="tx1"/>
            </a:solidFill>
          </a:endParaRPr>
        </a:p>
      </dgm:t>
    </dgm:pt>
    <dgm:pt modelId="{2A7DAD77-F1DE-4777-82D5-E384C7B0C843}" type="parTrans" cxnId="{25ADA448-8CF1-45B1-9782-70171A882851}">
      <dgm:prSet/>
      <dgm:spPr/>
      <dgm:t>
        <a:bodyPr/>
        <a:lstStyle/>
        <a:p>
          <a:endParaRPr lang="ru-RU"/>
        </a:p>
      </dgm:t>
    </dgm:pt>
    <dgm:pt modelId="{19299ED9-F456-43E2-B155-E058FA37F718}" type="sibTrans" cxnId="{25ADA448-8CF1-45B1-9782-70171A882851}">
      <dgm:prSet/>
      <dgm:spPr/>
      <dgm:t>
        <a:bodyPr/>
        <a:lstStyle/>
        <a:p>
          <a:endParaRPr lang="ru-RU"/>
        </a:p>
      </dgm:t>
    </dgm:pt>
    <dgm:pt modelId="{2B803935-B2DF-46A2-BA00-CED4AF47C30A}" type="pres">
      <dgm:prSet presAssocID="{D07DFA0D-951F-4C98-87C5-3A9A8DD0A6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BD0F37-252A-450E-8978-5C42E3B6FCEA}" type="pres">
      <dgm:prSet presAssocID="{FF03500D-2420-40FA-B540-26A0F593A911}" presName="composite" presStyleCnt="0"/>
      <dgm:spPr/>
    </dgm:pt>
    <dgm:pt modelId="{820F516D-D4E7-4842-917A-18CBE21D1404}" type="pres">
      <dgm:prSet presAssocID="{FF03500D-2420-40FA-B540-26A0F593A91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E3765-02A3-41A6-9885-83772E8EEFD5}" type="pres">
      <dgm:prSet presAssocID="{FF03500D-2420-40FA-B540-26A0F593A91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26C9D-39AA-4DB3-8A91-7AAD3CA922A5}" type="pres">
      <dgm:prSet presAssocID="{31B29152-3E93-447C-9686-147F71501072}" presName="space" presStyleCnt="0"/>
      <dgm:spPr/>
    </dgm:pt>
    <dgm:pt modelId="{11FEDC9A-18EB-41F4-AD20-0929E435D639}" type="pres">
      <dgm:prSet presAssocID="{7004BDBE-27CF-4528-9D84-7D2393623A74}" presName="composite" presStyleCnt="0"/>
      <dgm:spPr/>
    </dgm:pt>
    <dgm:pt modelId="{DF44D54F-6900-4D08-9C5D-17EFD068C52D}" type="pres">
      <dgm:prSet presAssocID="{7004BDBE-27CF-4528-9D84-7D2393623A7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80D34-F58D-4244-B5F4-8B3EB10BCDB5}" type="pres">
      <dgm:prSet presAssocID="{7004BDBE-27CF-4528-9D84-7D2393623A7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A31F4-8853-407E-94C2-87EAF5816903}" type="pres">
      <dgm:prSet presAssocID="{82BB893A-4761-4D7F-A79C-9F7AA337A727}" presName="space" presStyleCnt="0"/>
      <dgm:spPr/>
    </dgm:pt>
    <dgm:pt modelId="{10702860-CACF-403C-A103-4759DEBF5543}" type="pres">
      <dgm:prSet presAssocID="{9A00C3D5-8A18-439D-807E-BDB769E5E457}" presName="composite" presStyleCnt="0"/>
      <dgm:spPr/>
    </dgm:pt>
    <dgm:pt modelId="{1E442DA9-B3D3-43C4-BB1C-0E359F629612}" type="pres">
      <dgm:prSet presAssocID="{9A00C3D5-8A18-439D-807E-BDB769E5E45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04929-3043-458D-805E-D500A7074795}" type="pres">
      <dgm:prSet presAssocID="{9A00C3D5-8A18-439D-807E-BDB769E5E45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5DD633-D4A0-4E06-8BA0-E4F45F7F6DA2}" srcId="{7004BDBE-27CF-4528-9D84-7D2393623A74}" destId="{C4ADBA94-592B-40D5-A580-30297EB4259E}" srcOrd="0" destOrd="0" parTransId="{47940015-513E-43EF-8A09-1F867FE91260}" sibTransId="{0D5D52F6-0E50-4F61-8AD8-D51DA89EB2C0}"/>
    <dgm:cxn modelId="{C1E52E7D-73D5-4EE8-9748-58862CC932C9}" srcId="{D07DFA0D-951F-4C98-87C5-3A9A8DD0A6E1}" destId="{FF03500D-2420-40FA-B540-26A0F593A911}" srcOrd="0" destOrd="0" parTransId="{580A536F-B139-4746-AE5B-C0FAD1832AE4}" sibTransId="{31B29152-3E93-447C-9686-147F71501072}"/>
    <dgm:cxn modelId="{25ADA448-8CF1-45B1-9782-70171A882851}" srcId="{9A00C3D5-8A18-439D-807E-BDB769E5E457}" destId="{B04C8607-1E86-4198-840C-D42703551E2B}" srcOrd="1" destOrd="0" parTransId="{2A7DAD77-F1DE-4777-82D5-E384C7B0C843}" sibTransId="{19299ED9-F456-43E2-B155-E058FA37F718}"/>
    <dgm:cxn modelId="{6DE9CAFB-4DD7-4E07-B5E5-3CD7F1CCA9C6}" srcId="{D07DFA0D-951F-4C98-87C5-3A9A8DD0A6E1}" destId="{7004BDBE-27CF-4528-9D84-7D2393623A74}" srcOrd="1" destOrd="0" parTransId="{5EDCB3C3-ADA2-4DD8-877F-84EC23E98785}" sibTransId="{82BB893A-4761-4D7F-A79C-9F7AA337A727}"/>
    <dgm:cxn modelId="{753535DF-EC45-4BD5-AC33-4F3A7381A670}" srcId="{9A00C3D5-8A18-439D-807E-BDB769E5E457}" destId="{F3DBDE36-79F2-437C-B78F-9C532076753C}" srcOrd="0" destOrd="0" parTransId="{9BD727C6-D507-43B1-9515-C44B18F53741}" sibTransId="{D684B0E0-33F1-4BB4-84D2-8EA6F486ECFC}"/>
    <dgm:cxn modelId="{7BC7ED06-2389-4937-AB78-148A228C2793}" type="presOf" srcId="{C9181B8F-A82D-4A04-B2B7-1E4EEBEDF1E8}" destId="{71380D34-F58D-4244-B5F4-8B3EB10BCDB5}" srcOrd="0" destOrd="1" presId="urn:microsoft.com/office/officeart/2005/8/layout/hList1"/>
    <dgm:cxn modelId="{B0526717-B4C2-4439-810E-823BE09E9F76}" type="presOf" srcId="{F3DBDE36-79F2-437C-B78F-9C532076753C}" destId="{82504929-3043-458D-805E-D500A7074795}" srcOrd="0" destOrd="0" presId="urn:microsoft.com/office/officeart/2005/8/layout/hList1"/>
    <dgm:cxn modelId="{7389C560-DFDE-4E99-9A16-29FA4EE4582B}" srcId="{D07DFA0D-951F-4C98-87C5-3A9A8DD0A6E1}" destId="{9A00C3D5-8A18-439D-807E-BDB769E5E457}" srcOrd="2" destOrd="0" parTransId="{9FE64B39-57C4-4386-92EE-19B12D89E20E}" sibTransId="{BE7320DC-8FBE-4D30-BE58-E9A9C10E6309}"/>
    <dgm:cxn modelId="{C3E76A58-8F19-4E78-84F0-CA86AFDC2F88}" type="presOf" srcId="{2BA4ACED-C1B7-4389-9842-FF8F46AA0C12}" destId="{3D7E3765-02A3-41A6-9885-83772E8EEFD5}" srcOrd="0" destOrd="0" presId="urn:microsoft.com/office/officeart/2005/8/layout/hList1"/>
    <dgm:cxn modelId="{D16DBF92-1270-4EB8-88DF-B6BC2C74D8B9}" type="presOf" srcId="{7004BDBE-27CF-4528-9D84-7D2393623A74}" destId="{DF44D54F-6900-4D08-9C5D-17EFD068C52D}" srcOrd="0" destOrd="0" presId="urn:microsoft.com/office/officeart/2005/8/layout/hList1"/>
    <dgm:cxn modelId="{576D4D28-470C-441A-9BAB-7674303666B9}" type="presOf" srcId="{B04C8607-1E86-4198-840C-D42703551E2B}" destId="{82504929-3043-458D-805E-D500A7074795}" srcOrd="0" destOrd="1" presId="urn:microsoft.com/office/officeart/2005/8/layout/hList1"/>
    <dgm:cxn modelId="{495A1112-252D-40F7-BBEF-A92B9410B98B}" type="presOf" srcId="{FF03500D-2420-40FA-B540-26A0F593A911}" destId="{820F516D-D4E7-4842-917A-18CBE21D1404}" srcOrd="0" destOrd="0" presId="urn:microsoft.com/office/officeart/2005/8/layout/hList1"/>
    <dgm:cxn modelId="{5494D0A9-86DA-4C7C-B157-49C1EE8226A9}" srcId="{FF03500D-2420-40FA-B540-26A0F593A911}" destId="{4A4A5774-94D2-4497-8D97-2F5961604DD8}" srcOrd="1" destOrd="0" parTransId="{359B38D5-EC9B-49EC-A9C7-718C1154379E}" sibTransId="{D7B2FB3E-02BC-41EB-AC70-D5613F18F008}"/>
    <dgm:cxn modelId="{FDA0E4FF-10E3-4E58-A418-04C5FADF5C6C}" type="presOf" srcId="{C4ADBA94-592B-40D5-A580-30297EB4259E}" destId="{71380D34-F58D-4244-B5F4-8B3EB10BCDB5}" srcOrd="0" destOrd="0" presId="urn:microsoft.com/office/officeart/2005/8/layout/hList1"/>
    <dgm:cxn modelId="{A0D84F0C-0BC4-4F40-941F-E0EEDF839CA0}" srcId="{FF03500D-2420-40FA-B540-26A0F593A911}" destId="{2BA4ACED-C1B7-4389-9842-FF8F46AA0C12}" srcOrd="0" destOrd="0" parTransId="{CD84A628-4CE9-4B82-AF69-69110CD51065}" sibTransId="{AEDA89E5-D2C5-4463-92D9-0A45E224C916}"/>
    <dgm:cxn modelId="{3DA4606F-F130-4FEE-AB9D-D357CCE4725A}" type="presOf" srcId="{4A4A5774-94D2-4497-8D97-2F5961604DD8}" destId="{3D7E3765-02A3-41A6-9885-83772E8EEFD5}" srcOrd="0" destOrd="1" presId="urn:microsoft.com/office/officeart/2005/8/layout/hList1"/>
    <dgm:cxn modelId="{6FBB1BCA-78E0-4BF8-BFCC-8D519D2F686D}" srcId="{7004BDBE-27CF-4528-9D84-7D2393623A74}" destId="{C9181B8F-A82D-4A04-B2B7-1E4EEBEDF1E8}" srcOrd="1" destOrd="0" parTransId="{3BFC6689-91A1-4F4B-A912-A210A7B25A13}" sibTransId="{67772F02-BD3D-4A79-BCE8-50ADADC22A4E}"/>
    <dgm:cxn modelId="{3135F789-CF48-486D-A058-6A0DC860EA89}" type="presOf" srcId="{D07DFA0D-951F-4C98-87C5-3A9A8DD0A6E1}" destId="{2B803935-B2DF-46A2-BA00-CED4AF47C30A}" srcOrd="0" destOrd="0" presId="urn:microsoft.com/office/officeart/2005/8/layout/hList1"/>
    <dgm:cxn modelId="{5ACB5F17-0F9F-427D-8F48-24C274733A74}" type="presOf" srcId="{9A00C3D5-8A18-439D-807E-BDB769E5E457}" destId="{1E442DA9-B3D3-43C4-BB1C-0E359F629612}" srcOrd="0" destOrd="0" presId="urn:microsoft.com/office/officeart/2005/8/layout/hList1"/>
    <dgm:cxn modelId="{719FF013-7CA1-4C63-8D82-CFC0933A0807}" type="presParOf" srcId="{2B803935-B2DF-46A2-BA00-CED4AF47C30A}" destId="{E3BD0F37-252A-450E-8978-5C42E3B6FCEA}" srcOrd="0" destOrd="0" presId="urn:microsoft.com/office/officeart/2005/8/layout/hList1"/>
    <dgm:cxn modelId="{B16A4C1F-2140-415D-A0EA-1E5453D2ECDF}" type="presParOf" srcId="{E3BD0F37-252A-450E-8978-5C42E3B6FCEA}" destId="{820F516D-D4E7-4842-917A-18CBE21D1404}" srcOrd="0" destOrd="0" presId="urn:microsoft.com/office/officeart/2005/8/layout/hList1"/>
    <dgm:cxn modelId="{3FF7C524-7443-4CBA-B26B-696205D98937}" type="presParOf" srcId="{E3BD0F37-252A-450E-8978-5C42E3B6FCEA}" destId="{3D7E3765-02A3-41A6-9885-83772E8EEFD5}" srcOrd="1" destOrd="0" presId="urn:microsoft.com/office/officeart/2005/8/layout/hList1"/>
    <dgm:cxn modelId="{4804A03C-D112-4D26-91EE-5F923DAC50F9}" type="presParOf" srcId="{2B803935-B2DF-46A2-BA00-CED4AF47C30A}" destId="{29126C9D-39AA-4DB3-8A91-7AAD3CA922A5}" srcOrd="1" destOrd="0" presId="urn:microsoft.com/office/officeart/2005/8/layout/hList1"/>
    <dgm:cxn modelId="{9A19901A-080E-4616-A912-66E8D5C335DB}" type="presParOf" srcId="{2B803935-B2DF-46A2-BA00-CED4AF47C30A}" destId="{11FEDC9A-18EB-41F4-AD20-0929E435D639}" srcOrd="2" destOrd="0" presId="urn:microsoft.com/office/officeart/2005/8/layout/hList1"/>
    <dgm:cxn modelId="{3557EC2A-6764-455D-914B-167037EC7DC5}" type="presParOf" srcId="{11FEDC9A-18EB-41F4-AD20-0929E435D639}" destId="{DF44D54F-6900-4D08-9C5D-17EFD068C52D}" srcOrd="0" destOrd="0" presId="urn:microsoft.com/office/officeart/2005/8/layout/hList1"/>
    <dgm:cxn modelId="{1C8B7DE1-0C89-4034-B0C1-9834E70E4604}" type="presParOf" srcId="{11FEDC9A-18EB-41F4-AD20-0929E435D639}" destId="{71380D34-F58D-4244-B5F4-8B3EB10BCDB5}" srcOrd="1" destOrd="0" presId="urn:microsoft.com/office/officeart/2005/8/layout/hList1"/>
    <dgm:cxn modelId="{1BC54F91-51A8-4F40-8F88-E9DBEF58B951}" type="presParOf" srcId="{2B803935-B2DF-46A2-BA00-CED4AF47C30A}" destId="{30CA31F4-8853-407E-94C2-87EAF5816903}" srcOrd="3" destOrd="0" presId="urn:microsoft.com/office/officeart/2005/8/layout/hList1"/>
    <dgm:cxn modelId="{70F02B87-A221-424F-9CE4-297789E82EAC}" type="presParOf" srcId="{2B803935-B2DF-46A2-BA00-CED4AF47C30A}" destId="{10702860-CACF-403C-A103-4759DEBF5543}" srcOrd="4" destOrd="0" presId="urn:microsoft.com/office/officeart/2005/8/layout/hList1"/>
    <dgm:cxn modelId="{6173A70A-990E-4D46-9AA0-4CE7E051F60D}" type="presParOf" srcId="{10702860-CACF-403C-A103-4759DEBF5543}" destId="{1E442DA9-B3D3-43C4-BB1C-0E359F629612}" srcOrd="0" destOrd="0" presId="urn:microsoft.com/office/officeart/2005/8/layout/hList1"/>
    <dgm:cxn modelId="{CEE17ACB-8657-4EE8-9BA1-B56ED2BF6FC2}" type="presParOf" srcId="{10702860-CACF-403C-A103-4759DEBF5543}" destId="{82504929-3043-458D-805E-D500A7074795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301DD-ECCD-4311-9F4A-067988D1C90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47749-7D94-47AF-9F97-F44C045B9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7749-7D94-47AF-9F97-F44C045B9C9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7749-7D94-47AF-9F97-F44C045B9C9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6C1415-2719-409A-9377-76AADDE211FA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DB18E-0BFE-4F6E-B395-62123BE8253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речи. ТИПЫ  ТЕКСТА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2285984" y="2046310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Текст - рассуждение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42910" y="1714488"/>
            <a:ext cx="2743200" cy="4572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ВСТУПЛЕНИЕ</a:t>
            </a:r>
            <a:r>
              <a:rPr lang="ru-RU" b="1" dirty="0" smtClean="0"/>
              <a:t>: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На письме без запятых обойтись невозможно…</a:t>
            </a:r>
            <a:endParaRPr lang="ru-RU" sz="2400" i="1" dirty="0" smtClean="0"/>
          </a:p>
          <a:p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428992" y="1214422"/>
            <a:ext cx="5486400" cy="535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642918"/>
            <a:ext cx="842968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445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9445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Arial Narrow" pitchFamily="34" charset="0"/>
                <a:ea typeface="Times New Roman" pitchFamily="18" charset="0"/>
              </a:rPr>
              <a:t>ТЕЗИС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Без них нельзя читать текст правильно, внятно и с верным выражением.</a:t>
            </a:r>
            <a:endParaRPr lang="ru-RU" sz="3200" dirty="0" smtClean="0"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1026" name="Picture 2" descr="C:\Documents and Settings\Майоровы\Мои документы\Мои рисунки\Запятая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786058"/>
            <a:ext cx="3743325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445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Аргументы</a:t>
            </a:r>
          </a:p>
          <a:p>
            <a:pPr lvl="0" indent="9445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Arial" pitchFamily="34" charset="0"/>
                <a:ea typeface="Times New Roman" pitchFamily="18" charset="0"/>
              </a:rPr>
              <a:t>Во-первых, в предложении  запятые разделяют однородные члены и помогают сохранить интонацию перечисления.</a:t>
            </a:r>
            <a:endParaRPr lang="ru-RU" sz="4000" dirty="0" smtClean="0">
              <a:latin typeface="Arial" pitchFamily="34" charset="0"/>
            </a:endParaRPr>
          </a:p>
        </p:txBody>
      </p:sp>
      <p:pic>
        <p:nvPicPr>
          <p:cNvPr id="3074" name="Picture 2" descr="C:\Documents and Settings\Майоровы\Мои документы\Мои рисунки\Запятая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876"/>
            <a:ext cx="3239439" cy="328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Arial Narrow" pitchFamily="34" charset="0"/>
              </a:rPr>
              <a:t>ВЫВОД</a:t>
            </a:r>
            <a:endParaRPr lang="ru-RU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381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Без запятых обойтись нельзя!</a:t>
            </a:r>
            <a:endParaRPr lang="ru-RU" sz="4000" b="1" dirty="0"/>
          </a:p>
        </p:txBody>
      </p:sp>
      <p:pic>
        <p:nvPicPr>
          <p:cNvPr id="4098" name="Picture 2" descr="C:\Documents and Settings\Майоровы\Мои документы\Мои рисунки\Копия Запятая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14752"/>
            <a:ext cx="2500330" cy="2481244"/>
          </a:xfrm>
          <a:prstGeom prst="round2DiagRect">
            <a:avLst>
              <a:gd name="adj1" fmla="val 0"/>
              <a:gd name="adj2" fmla="val 3729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Тип текста</a:t>
            </a: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ru-RU" sz="100" dirty="0" smtClean="0"/>
              <a:t>О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3600" dirty="0" smtClean="0"/>
              <a:t>Одно фото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Отвечает на  вопрос КАКОЙ?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Описание</a:t>
            </a:r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</p:txBody>
      </p:sp>
      <p:pic>
        <p:nvPicPr>
          <p:cNvPr id="6" name="Содержимое 5" descr="акул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6248" y="1428736"/>
            <a:ext cx="4071966" cy="45720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Тип текста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Нельзя сфотографировать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Отвечает на вопрос ПОЧЕМУ?</a:t>
            </a:r>
          </a:p>
          <a:p>
            <a:endParaRPr lang="ru-RU" sz="1800" dirty="0" smtClean="0"/>
          </a:p>
          <a:p>
            <a:pPr>
              <a:buFont typeface="Arial" pitchFamily="34" charset="0"/>
              <a:buChar char="•"/>
            </a:pPr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РАССУЖДЕНИЕ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786314" y="1571644"/>
            <a:ext cx="4129086" cy="4572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4929190" y="1857364"/>
            <a:ext cx="3143272" cy="3071834"/>
          </a:xfrm>
          <a:prstGeom prst="wedgeRectCallout">
            <a:avLst>
              <a:gd name="adj1" fmla="val -20833"/>
              <a:gd name="adj2" fmla="val 49849"/>
            </a:avLst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700" b="1" dirty="0" smtClean="0">
                <a:solidFill>
                  <a:srgbClr val="FF0000"/>
                </a:solidFill>
              </a:rPr>
              <a:t>?</a:t>
            </a:r>
            <a:endParaRPr lang="ru-RU" sz="287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Наши помощники</a:t>
            </a:r>
            <a:endParaRPr lang="ru-RU" dirty="0"/>
          </a:p>
        </p:txBody>
      </p:sp>
      <p:pic>
        <p:nvPicPr>
          <p:cNvPr id="5" name="Содержимое 4" descr="фотоаппарат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06987"/>
            <a:ext cx="4038600" cy="3661664"/>
          </a:xfrm>
        </p:spPr>
      </p:pic>
      <p:pic>
        <p:nvPicPr>
          <p:cNvPr id="6" name="Содержимое 5" descr="Светофор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95235" y="1920875"/>
            <a:ext cx="3944529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3200" dirty="0" smtClean="0"/>
              <a:t>В море много рыб и животных. </a:t>
            </a:r>
          </a:p>
          <a:p>
            <a:pPr>
              <a:buNone/>
            </a:pPr>
            <a:r>
              <a:rPr lang="ru-RU" sz="3200" dirty="0" smtClean="0"/>
              <a:t>   Акул называют морскими разбойниками.</a:t>
            </a:r>
          </a:p>
          <a:p>
            <a:pPr>
              <a:buNone/>
            </a:pPr>
            <a:r>
              <a:rPr lang="ru-RU" sz="3200" dirty="0" smtClean="0"/>
              <a:t>   Они распугивают и уничтожают рыбу, рвут сети, иногда нападают на людей. </a:t>
            </a:r>
          </a:p>
          <a:p>
            <a:pPr>
              <a:buNone/>
            </a:pPr>
            <a:r>
              <a:rPr lang="ru-RU" sz="3200" dirty="0" smtClean="0"/>
              <a:t>   Не случайно акул считают опасными рыбами.</a:t>
            </a:r>
          </a:p>
          <a:p>
            <a:endParaRPr lang="ru-RU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построить текст – рассуждение?</a:t>
            </a:r>
            <a:endParaRPr lang="ru-RU" dirty="0"/>
          </a:p>
        </p:txBody>
      </p:sp>
      <p:sp>
        <p:nvSpPr>
          <p:cNvPr id="21" name="Содержимое 20"/>
          <p:cNvSpPr>
            <a:spLocks noGrp="1"/>
          </p:cNvSpPr>
          <p:nvPr>
            <p:ph sz="half" idx="1"/>
          </p:nvPr>
        </p:nvSpPr>
        <p:spPr>
          <a:xfrm>
            <a:off x="457200" y="5786454"/>
            <a:ext cx="45719" cy="3095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143505" y="2000240"/>
            <a:ext cx="3071835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вступление</a:t>
            </a:r>
            <a:endParaRPr lang="ru-RU" dirty="0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43504" y="2714620"/>
            <a:ext cx="3071834" cy="6429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Что нужно доказать?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3505" y="3500440"/>
            <a:ext cx="3071835" cy="13573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90099"/>
                </a:solidFill>
              </a:rPr>
              <a:t>Доказательства</a:t>
            </a:r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5072076"/>
            <a:ext cx="3071834" cy="10001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Вывод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2000240"/>
            <a:ext cx="3437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/>
              <a:t>В море много рыб и животных.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2857496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cs typeface="Andalus" pitchFamily="18" charset="-78"/>
              </a:rPr>
              <a:t>Акул называют морскими разбойниками.</a:t>
            </a:r>
            <a:endParaRPr lang="en-US" sz="1600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cs typeface="Andalus" pitchFamily="18" charset="-78"/>
              </a:rPr>
              <a:t>ПОЧЕМУ? </a:t>
            </a:r>
            <a:endParaRPr lang="ru-RU" sz="1600" b="1" dirty="0">
              <a:solidFill>
                <a:srgbClr val="FF0000"/>
              </a:solidFill>
              <a:cs typeface="Andalus" pitchFamily="18" charset="-78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378619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ПОТОМУ   ЧТО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распугивают и уничтожают рыбу, рвут сети, иногда нападают на людей</a:t>
            </a:r>
            <a:r>
              <a:rPr lang="ru-RU" b="1" dirty="0" smtClean="0">
                <a:solidFill>
                  <a:srgbClr val="FFFF00"/>
                </a:solidFill>
              </a:rPr>
              <a:t>.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52149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ОБРАЗОМ, не случайно акул считают опасными рыбами.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0" grpId="2"/>
      <p:bldP spid="11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524000" y="13970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524000" y="13970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524000" y="139700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85720" y="285728"/>
          <a:ext cx="8215370" cy="596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ПЕРЕПУТАНИЦА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Очень-очень странный вид: речка за окном </a:t>
            </a:r>
            <a:r>
              <a:rPr lang="en-US" dirty="0" smtClean="0"/>
              <a:t> </a:t>
            </a:r>
            <a:r>
              <a:rPr lang="ru-RU" dirty="0" smtClean="0"/>
              <a:t>горит</a:t>
            </a:r>
          </a:p>
          <a:p>
            <a:pPr>
              <a:buNone/>
            </a:pPr>
            <a:r>
              <a:rPr lang="ru-RU" dirty="0" smtClean="0"/>
              <a:t>Чей-то дом </a:t>
            </a:r>
            <a:r>
              <a:rPr lang="en-US" dirty="0" smtClean="0"/>
              <a:t> </a:t>
            </a:r>
            <a:r>
              <a:rPr lang="ru-RU" dirty="0" smtClean="0"/>
              <a:t>хвостом виляет </a:t>
            </a:r>
            <a:r>
              <a:rPr lang="en-US" dirty="0" smtClean="0"/>
              <a:t> </a:t>
            </a:r>
            <a:r>
              <a:rPr lang="ru-RU" dirty="0" smtClean="0"/>
              <a:t>пёсик </a:t>
            </a:r>
            <a:r>
              <a:rPr lang="en-US" dirty="0" smtClean="0"/>
              <a:t> </a:t>
            </a:r>
            <a:r>
              <a:rPr lang="ru-RU" dirty="0" smtClean="0"/>
              <a:t>из ружья</a:t>
            </a:r>
            <a:r>
              <a:rPr lang="en-US" dirty="0" smtClean="0"/>
              <a:t> </a:t>
            </a:r>
            <a:r>
              <a:rPr lang="ru-RU" dirty="0" smtClean="0"/>
              <a:t>стреляет</a:t>
            </a:r>
          </a:p>
          <a:p>
            <a:pPr>
              <a:buNone/>
            </a:pPr>
            <a:r>
              <a:rPr lang="ru-RU" dirty="0" smtClean="0"/>
              <a:t>Мальчик </a:t>
            </a:r>
            <a:r>
              <a:rPr lang="en-US" dirty="0" smtClean="0"/>
              <a:t>  </a:t>
            </a:r>
            <a:r>
              <a:rPr lang="ru-RU" dirty="0" smtClean="0"/>
              <a:t>чуть не слопал мышку</a:t>
            </a:r>
          </a:p>
          <a:p>
            <a:pPr>
              <a:buNone/>
            </a:pPr>
            <a:r>
              <a:rPr lang="ru-RU" dirty="0" smtClean="0"/>
              <a:t>Кот </a:t>
            </a:r>
            <a:r>
              <a:rPr lang="en-US" dirty="0" smtClean="0"/>
              <a:t>  </a:t>
            </a:r>
            <a:r>
              <a:rPr lang="ru-RU" dirty="0" smtClean="0"/>
              <a:t>в очках читает книжку</a:t>
            </a:r>
            <a:r>
              <a:rPr lang="en-US" dirty="0" smtClean="0"/>
              <a:t> </a:t>
            </a:r>
            <a:r>
              <a:rPr lang="ru-RU" dirty="0" smtClean="0"/>
              <a:t> старый дед </a:t>
            </a:r>
            <a:r>
              <a:rPr lang="en-US" dirty="0" smtClean="0"/>
              <a:t> </a:t>
            </a:r>
            <a:r>
              <a:rPr lang="ru-RU" dirty="0" smtClean="0"/>
              <a:t>влетел в окно</a:t>
            </a:r>
          </a:p>
          <a:p>
            <a:pPr>
              <a:buNone/>
            </a:pPr>
            <a:r>
              <a:rPr lang="ru-RU" dirty="0" smtClean="0"/>
              <a:t>Воробей </a:t>
            </a:r>
            <a:r>
              <a:rPr lang="en-US" dirty="0" smtClean="0"/>
              <a:t>  </a:t>
            </a:r>
            <a:r>
              <a:rPr lang="ru-RU" dirty="0" smtClean="0"/>
              <a:t>схватил зерно</a:t>
            </a:r>
          </a:p>
          <a:p>
            <a:pPr>
              <a:buNone/>
            </a:pPr>
            <a:r>
              <a:rPr lang="ru-RU" dirty="0" smtClean="0"/>
              <a:t>Да как крикнет, улетая: «Вот что значит запятая!»</a:t>
            </a:r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8001024" y="1857364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,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8501090" y="2357430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,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4500562" y="2357430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,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214942" y="2857496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,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4572000" y="3286124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,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-1143040" y="6607967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4000496" y="6072206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8572528" y="3286124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,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929454" y="1857364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071670" y="2357430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5643570" y="2357430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1785918" y="2857496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1000100" y="3286124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6429388" y="3286124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1714480" y="3714752"/>
            <a:ext cx="357190" cy="500066"/>
          </a:xfrm>
          <a:prstGeom prst="wedgeRectCallout">
            <a:avLst>
              <a:gd name="adj1" fmla="val 5650"/>
              <a:gd name="adj2" fmla="val 953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734</TotalTime>
  <Words>275</Words>
  <Application>Microsoft Office PowerPoint</Application>
  <PresentationFormat>Экран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Развитие речи. ТИПЫ  ТЕКСТА </vt:lpstr>
      <vt:lpstr>Тип текста</vt:lpstr>
      <vt:lpstr>Тип текста</vt:lpstr>
      <vt:lpstr>Наши помощники</vt:lpstr>
      <vt:lpstr>Слайд 5</vt:lpstr>
      <vt:lpstr>Как построить текст – рассуждение?</vt:lpstr>
      <vt:lpstr>Слайд 7</vt:lpstr>
      <vt:lpstr>Слайд 8</vt:lpstr>
      <vt:lpstr>ПЕРЕПУТАНИЦА</vt:lpstr>
      <vt:lpstr>Текст - рассуждение</vt:lpstr>
      <vt:lpstr>Слайд 11</vt:lpstr>
      <vt:lpstr>Слайд 12</vt:lpstr>
      <vt:lpstr>ВЫВОД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Спишите предложение (исправьте ошибки)</dc:title>
  <dc:creator>User</dc:creator>
  <cp:lastModifiedBy>User</cp:lastModifiedBy>
  <cp:revision>74</cp:revision>
  <dcterms:created xsi:type="dcterms:W3CDTF">2011-01-23T09:46:43Z</dcterms:created>
  <dcterms:modified xsi:type="dcterms:W3CDTF">2011-01-27T20:47:34Z</dcterms:modified>
</cp:coreProperties>
</file>