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194F9-CFD2-418F-AFD6-1FC443528B45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4F6C-B466-44BF-B0FD-6306537A2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46F335-939F-489C-AFEF-227EC85B2171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2DDB00-45BC-427D-87FA-51CB5EDF5074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08C1F6-BD20-437A-A455-F372B804AF4E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DF78C2-05A8-420E-8E64-318F51F4792A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&#1060;&#1072;&#1081;&#1083;:Grimm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ТЕМА УРОКА: </a:t>
            </a:r>
          </a:p>
          <a:p>
            <a:pPr algn="ctr">
              <a:buNone/>
            </a:pPr>
            <a:r>
              <a:rPr lang="ru-RU" sz="6600" b="1" dirty="0" smtClean="0">
                <a:latin typeface="Monotype Corsiva" pitchFamily="66" charset="0"/>
              </a:rPr>
              <a:t>«Братья Гримм «</a:t>
            </a:r>
            <a:r>
              <a:rPr lang="ru-RU" sz="6600" b="1" dirty="0" err="1" smtClean="0">
                <a:latin typeface="Monotype Corsiva" pitchFamily="66" charset="0"/>
              </a:rPr>
              <a:t>Бременские</a:t>
            </a:r>
            <a:r>
              <a:rPr lang="ru-RU" sz="6600" b="1" dirty="0" smtClean="0">
                <a:latin typeface="Monotype Corsiva" pitchFamily="66" charset="0"/>
              </a:rPr>
              <a:t> музыканты»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108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Если ты попал в беду,</a:t>
            </a:r>
            <a:br>
              <a:rPr lang="ru-RU" sz="6000" b="1" dirty="0" smtClean="0"/>
            </a:br>
            <a:r>
              <a:rPr lang="ru-RU" sz="6000" b="1" dirty="0" smtClean="0"/>
              <a:t>если трудно одному,</a:t>
            </a:r>
            <a:br>
              <a:rPr lang="ru-RU" sz="6000" b="1" dirty="0" smtClean="0"/>
            </a:br>
            <a:r>
              <a:rPr lang="ru-RU" sz="6000" b="1" dirty="0" smtClean="0"/>
              <a:t>ты ищи себе друзей:</a:t>
            </a:r>
            <a:br>
              <a:rPr lang="ru-RU" sz="6000" b="1" dirty="0" smtClean="0"/>
            </a:br>
            <a:r>
              <a:rPr lang="ru-RU" sz="6000" b="1" dirty="0" smtClean="0"/>
              <a:t>с ними вместе веселей!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>прочитать сказку братьев Гримм «Госпожа Метелица</a:t>
            </a:r>
            <a:r>
              <a:rPr lang="ru-RU" dirty="0" smtClean="0"/>
              <a:t>», </a:t>
            </a:r>
            <a:br>
              <a:rPr lang="ru-RU" dirty="0" smtClean="0"/>
            </a:br>
            <a:r>
              <a:rPr lang="ru-RU" dirty="0" smtClean="0"/>
              <a:t>1 группа: дать характеристику родной дочери;</a:t>
            </a:r>
            <a:br>
              <a:rPr lang="ru-RU" dirty="0" smtClean="0"/>
            </a:br>
            <a:r>
              <a:rPr lang="ru-RU" dirty="0" smtClean="0"/>
              <a:t>2 группа : дать </a:t>
            </a:r>
            <a:r>
              <a:rPr lang="ru-RU" smtClean="0"/>
              <a:t>характеристику падчерицы.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220px-Grim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14356"/>
            <a:ext cx="807249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/>
              <a:t>В какой стране жили сказочники?</a:t>
            </a:r>
            <a:endParaRPr lang="ru-RU" sz="4400" dirty="0" smtClean="0"/>
          </a:p>
          <a:p>
            <a:r>
              <a:rPr lang="ru-RU" sz="4400" b="1" dirty="0" smtClean="0"/>
              <a:t>Сами ли они сочиняли сказки?</a:t>
            </a:r>
            <a:endParaRPr lang="ru-RU" sz="4400" dirty="0" smtClean="0"/>
          </a:p>
          <a:p>
            <a:r>
              <a:rPr lang="ru-RU" sz="4400" b="1" dirty="0" smtClean="0"/>
              <a:t>Сколько сказок ими собрано?</a:t>
            </a:r>
            <a:endParaRPr lang="ru-RU" sz="4400" dirty="0" smtClean="0"/>
          </a:p>
          <a:p>
            <a:r>
              <a:rPr lang="ru-RU" sz="4400" b="1" dirty="0" smtClean="0"/>
              <a:t>Как назывались сборники сказок?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24" y="2285992"/>
            <a:ext cx="7345362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 i="1" dirty="0" smtClean="0">
                <a:solidFill>
                  <a:srgbClr val="9900CC"/>
                </a:solidFill>
              </a:rPr>
              <a:t>Викторина</a:t>
            </a:r>
          </a:p>
        </p:txBody>
      </p:sp>
      <p:pic>
        <p:nvPicPr>
          <p:cNvPr id="111621" name="Picture 5" descr="c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60350"/>
            <a:ext cx="19129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5 0.03492 L -0.12031 -0.167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0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i?id=17252423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3789363"/>
            <a:ext cx="179863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428596" y="857232"/>
            <a:ext cx="6089677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u="sng" dirty="0">
                <a:solidFill>
                  <a:srgbClr val="DB4C1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</a:t>
            </a:r>
            <a:r>
              <a:rPr lang="ru-RU" sz="3200" b="1" i="1" dirty="0">
                <a:solidFill>
                  <a:srgbClr val="DB4C1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для команды № 1</a:t>
            </a:r>
            <a:r>
              <a:rPr lang="ru-RU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br>
              <a:rPr lang="ru-RU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3200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Персонаж сказки братьев Гримм был обыкновенным человеком среднего роста, но сам он считал себя сильнее и храбрее всех людей на свете. Он даже не побоялся сразиться с настоящим великаном и, что самое интересное, победил его. Назовите имя персонажа и его профессию. </a:t>
            </a:r>
            <a:r>
              <a:rPr lang="ru-RU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i?id=29098733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916113"/>
            <a:ext cx="2663825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714348" y="785794"/>
            <a:ext cx="507209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u="sng" dirty="0">
                <a:solidFill>
                  <a:srgbClr val="DB4C1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 </a:t>
            </a:r>
            <a:r>
              <a:rPr lang="ru-RU" sz="3200" b="1" dirty="0">
                <a:solidFill>
                  <a:srgbClr val="DB4C1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команды №2.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DB4C1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>
                <a:solidFill>
                  <a:srgbClr val="DB4C1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Героиня,  какой сказки братьев Гримм отвергла всех женихов, надсмехаясь над ними, давая им обидные прозвища?</a:t>
            </a:r>
            <a:b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u="sng" dirty="0" smtClean="0">
                <a:solidFill>
                  <a:srgbClr val="DB4C1F"/>
                </a:solidFill>
              </a:rPr>
              <a:t>Задание </a:t>
            </a:r>
            <a:r>
              <a:rPr lang="ru-RU" sz="4400" i="1" dirty="0" smtClean="0">
                <a:solidFill>
                  <a:srgbClr val="DB4C1F"/>
                </a:solidFill>
              </a:rPr>
              <a:t>для команды №1.</a:t>
            </a:r>
            <a:r>
              <a:rPr lang="ru-RU" sz="4400" i="1" dirty="0" smtClean="0"/>
              <a:t>  </a:t>
            </a:r>
            <a:br>
              <a:rPr lang="ru-RU" sz="4400" i="1" dirty="0" smtClean="0"/>
            </a:br>
            <a:r>
              <a:rPr lang="ru-RU" sz="4400" b="1" i="1" dirty="0" smtClean="0"/>
              <a:t>   </a:t>
            </a:r>
            <a:r>
              <a:rPr lang="ru-RU" sz="4400" b="1" i="1" dirty="0" smtClean="0">
                <a:solidFill>
                  <a:srgbClr val="9900CC"/>
                </a:solidFill>
              </a:rPr>
              <a:t>В какой сказке трое персонажей, убежав от старушки, пошли путешествовать. Они пытались перебраться через ручей, но у них ничего не получилось.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04851"/>
            <a:ext cx="8305800" cy="4867289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400" b="1" u="sng" dirty="0" smtClean="0">
                <a:solidFill>
                  <a:srgbClr val="DB4C1F"/>
                </a:solidFill>
              </a:rPr>
              <a:t>Задание</a:t>
            </a:r>
            <a:r>
              <a:rPr lang="ru-RU" sz="4400" b="1" dirty="0" smtClean="0">
                <a:solidFill>
                  <a:srgbClr val="DB4C1F"/>
                </a:solidFill>
              </a:rPr>
              <a:t> для команды №2.</a:t>
            </a:r>
            <a:r>
              <a:rPr lang="ru-RU" sz="4400" b="1" dirty="0" smtClean="0">
                <a:solidFill>
                  <a:srgbClr val="9900CC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ru-RU" sz="4400" b="1" dirty="0" smtClean="0">
                <a:solidFill>
                  <a:srgbClr val="9900CC"/>
                </a:solidFill>
              </a:rPr>
              <a:t>       Героини какой сказки были ужасно некрасивыми: у одной имелась большая нога, у другой – большая губа, а у третьей – очень большой палец на руке. 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476250"/>
            <a:ext cx="5857916" cy="495301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i="1" u="sng" dirty="0" smtClean="0">
                <a:solidFill>
                  <a:srgbClr val="DB4C1F"/>
                </a:solidFill>
              </a:rPr>
              <a:t>Задание </a:t>
            </a:r>
            <a:r>
              <a:rPr lang="ru-RU" sz="3200" b="1" i="1" dirty="0" smtClean="0">
                <a:solidFill>
                  <a:srgbClr val="DB4C1F"/>
                </a:solidFill>
              </a:rPr>
              <a:t>для команд.</a:t>
            </a:r>
            <a:r>
              <a:rPr lang="ru-RU" sz="3200" b="1" i="1" dirty="0" smtClean="0"/>
              <a:t> 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>
                <a:solidFill>
                  <a:srgbClr val="9900CC"/>
                </a:solidFill>
              </a:rPr>
              <a:t>Какие четверо друзей не побоялись дважды сразиться с разбойниками и даже выгнали их из леса, хотя сами были вовсе не воинственными, а занимались очень мирными делами.</a:t>
            </a:r>
            <a:r>
              <a:rPr lang="ru-RU" sz="3200" b="1" i="1" dirty="0" smtClean="0"/>
              <a:t> </a:t>
            </a:r>
          </a:p>
        </p:txBody>
      </p:sp>
      <p:pic>
        <p:nvPicPr>
          <p:cNvPr id="58375" name="Picture 7" descr="i?id=21501857&amp;tov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781300"/>
            <a:ext cx="25209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100</Words>
  <PresentationFormat>Экран (4:3)</PresentationFormat>
  <Paragraphs>20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Викторина</vt:lpstr>
      <vt:lpstr>Слайд 5</vt:lpstr>
      <vt:lpstr>Слайд 6</vt:lpstr>
      <vt:lpstr>Задание для команды №1.      В какой сказке трое персонажей, убежав от старушки, пошли путешествовать. Они пытались перебраться через ручей, но у них ничего не получилось.</vt:lpstr>
      <vt:lpstr>Задание для команды №2.           Героини какой сказки были ужасно некрасивыми: у одной имелась большая нога, у другой – большая губа, а у третьей – очень большой палец на руке. </vt:lpstr>
      <vt:lpstr>Задание для команд.   Какие четверо друзей не побоялись дважды сразиться с разбойниками и даже выгнали их из леса, хотя сами были вовсе не воинственными, а занимались очень мирными делами. </vt:lpstr>
      <vt:lpstr>Если ты попал в беду, если трудно одному, ты ищи себе друзей: с ними вместе веселей!</vt:lpstr>
      <vt:lpstr> Домашнее задание: прочитать сказку братьев Гримм «Госпожа Метелица»,  1 группа: дать характеристику родной дочери; 2 группа : дать характеристику падчерицы.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завуч</cp:lastModifiedBy>
  <cp:revision>5</cp:revision>
  <dcterms:modified xsi:type="dcterms:W3CDTF">2010-06-10T04:16:55Z</dcterms:modified>
</cp:coreProperties>
</file>