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rgbClr val="FFFFFF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8C3855DB-5B93-49A4-BF67-A618C11AF643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005FF6DA-3A05-40E4-84BB-74A587729B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1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1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1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2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2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2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72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67224">
            <a:off x="642910" y="92867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К.Г. Паустовский «Тёплый хлеб»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281238"/>
          </a:xfrm>
        </p:spPr>
        <p:txBody>
          <a:bodyPr/>
          <a:lstStyle/>
          <a:p>
            <a:r>
              <a:rPr lang="ru-RU" dirty="0" smtClean="0"/>
              <a:t>Урок – мастерская.</a:t>
            </a:r>
          </a:p>
          <a:p>
            <a:r>
              <a:rPr lang="ru-RU" dirty="0" smtClean="0"/>
              <a:t>Литература 5 класс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6870700" cy="4429156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ДАРИТЬ тепло другим – согреваться самому.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41111">
            <a:off x="642910" y="2285992"/>
            <a:ext cx="7696200" cy="1928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dirty="0" smtClean="0">
                <a:solidFill>
                  <a:srgbClr val="FF0000"/>
                </a:solidFill>
              </a:rPr>
              <a:t>Я думаю, что тёплым может быть….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048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Герои  сказки: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696200" cy="3657600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Филька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Раненый конь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Мельник </a:t>
            </a:r>
            <a:r>
              <a:rPr lang="ru-RU" dirty="0" err="1" smtClean="0">
                <a:solidFill>
                  <a:schemeClr val="accent6"/>
                </a:solidFill>
              </a:rPr>
              <a:t>Панкрат</a:t>
            </a:r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smtClean="0">
                <a:solidFill>
                  <a:schemeClr val="accent6"/>
                </a:solidFill>
              </a:rPr>
              <a:t>Бабка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Сорока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Мороз, метель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Ребята, жители деревни Бережки</a:t>
            </a:r>
          </a:p>
          <a:p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Групповая работа: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1 гр. – Метель и мороз</a:t>
            </a:r>
          </a:p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2 гр. – Волшебство в сказке</a:t>
            </a:r>
          </a:p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3 гр. – Мудрый дед </a:t>
            </a:r>
            <a:r>
              <a:rPr lang="ru-RU" dirty="0" err="1" smtClean="0">
                <a:solidFill>
                  <a:schemeClr val="accent6"/>
                </a:solidFill>
              </a:rPr>
              <a:t>Панкрат</a:t>
            </a:r>
            <a:endParaRPr lang="ru-RU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4 гр. – Раненый конь</a:t>
            </a:r>
          </a:p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5 гр. – Поведение и душевное состояние Фильки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Добро побеждает зло, люди должны уметь исправлять свои ошибки, понимать причину злых поступков и находить в себе силы для добрых дел, чтобы не дать сердцу «замёрзнуть» от жестокости и зла.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762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 Р О С С В О Р 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I:\сканирование0001.tif"/>
          <p:cNvPicPr>
            <a:picLocks noChangeAspect="1" noChangeArrowheads="1"/>
          </p:cNvPicPr>
          <p:nvPr/>
        </p:nvPicPr>
        <p:blipFill>
          <a:blip r:embed="rId2"/>
          <a:srcRect l="20388" t="12162" r="19417" b="18919"/>
          <a:stretch>
            <a:fillRect/>
          </a:stretch>
        </p:blipFill>
        <p:spPr bwMode="auto">
          <a:xfrm>
            <a:off x="1857356" y="1714488"/>
            <a:ext cx="5864480" cy="4824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 же значат слова «Дарить тепло другим – значит согреваться самому»?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«Тёплый хлеб» - это не только тот подарок, который делает «исправившийся» Филька раненому коню, но и тот хлеб, который накормил всю деревню. Это определённый символ изменённых отношений между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26876">
            <a:off x="892121" y="2418531"/>
            <a:ext cx="7270780" cy="1285884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астель 6">
      <a:dk1>
        <a:srgbClr val="6666FF"/>
      </a:dk1>
      <a:lt1>
        <a:srgbClr val="FFFFFF"/>
      </a:lt1>
      <a:dk2>
        <a:srgbClr val="000066"/>
      </a:dk2>
      <a:lt2>
        <a:srgbClr val="FFFFFF"/>
      </a:lt2>
      <a:accent1>
        <a:srgbClr val="33CCFF"/>
      </a:accent1>
      <a:accent2>
        <a:srgbClr val="0000FF"/>
      </a:accent2>
      <a:accent3>
        <a:srgbClr val="AAAAB8"/>
      </a:accent3>
      <a:accent4>
        <a:srgbClr val="DADADA"/>
      </a:accent4>
      <a:accent5>
        <a:srgbClr val="ADE2FF"/>
      </a:accent5>
      <a:accent6>
        <a:srgbClr val="0000E7"/>
      </a:accent6>
      <a:hlink>
        <a:srgbClr val="FFFF99"/>
      </a:hlink>
      <a:folHlink>
        <a:srgbClr val="FFCC00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339</TotalTime>
  <Words>187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К.Г. Паустовский «Тёплый хлеб»</vt:lpstr>
      <vt:lpstr>ДАРИТЬ тепло другим – согреваться самому.</vt:lpstr>
      <vt:lpstr>Слайд 3</vt:lpstr>
      <vt:lpstr>Герои  сказки:</vt:lpstr>
      <vt:lpstr>Групповая работа: </vt:lpstr>
      <vt:lpstr>Слайд 6</vt:lpstr>
      <vt:lpstr>К Р О С С В О Р Д</vt:lpstr>
      <vt:lpstr>Что же значат слова «Дарить тепло другим – значит согреваться самому»?</vt:lpstr>
      <vt:lpstr>СПАСИБО за ВНИМАНИЕ!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К.Г. Паустовский «Тёплый хлеб»</dc:title>
  <dc:creator>HOME</dc:creator>
  <cp:lastModifiedBy>HOME</cp:lastModifiedBy>
  <cp:revision>33</cp:revision>
  <dcterms:created xsi:type="dcterms:W3CDTF">2010-01-05T10:18:28Z</dcterms:created>
  <dcterms:modified xsi:type="dcterms:W3CDTF">2010-01-06T06:55:39Z</dcterms:modified>
</cp:coreProperties>
</file>