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328614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Профильное обучение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Элективный курс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ДЕЛОВОЙ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РУССКИЙ  ЯЗЫК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4214818"/>
            <a:ext cx="3786214" cy="1714512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Составила Марченко Лариса          Алексеевна,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учитель гимназии №72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г. Прокопьевска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Кемеровской области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214686"/>
            <a:ext cx="8182004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801350" cy="719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38200" y="866756"/>
            <a:ext cx="8591584" cy="328614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Профильное обучение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Элективный курс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ДЕЛОВОЙ </a:t>
            </a:r>
            <a:b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РУССКИЙ  ЯЗЫК</a:t>
            </a:r>
            <a:b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11 класс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938714" y="4367218"/>
            <a:ext cx="3786214" cy="1714512"/>
          </a:xfrm>
          <a:prstGeom prst="rect">
            <a:avLst/>
          </a:prstGeom>
        </p:spPr>
        <p:txBody>
          <a:bodyPr vert="horz" lIns="0" rIns="18288">
            <a:normAutofit fontScale="70000" lnSpcReduction="2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Составила 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Марченко   Лариса   Алексеевна, 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учитель гимназии №72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г. Прокопьевска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Кемеровской области 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600" y="1484785"/>
          <a:ext cx="7416824" cy="3240360"/>
        </p:xfrm>
        <a:graphic>
          <a:graphicData uri="http://schemas.openxmlformats.org/drawingml/2006/table">
            <a:tbl>
              <a:tblPr/>
              <a:tblGrid>
                <a:gridCol w="3708412"/>
                <a:gridCol w="3708412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По истечени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 срока договора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До приняти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 решения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По прибыти</a:t>
                      </a: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 делегации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До истечени</a:t>
                      </a: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 трехдневного срока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По возвращени</a:t>
                      </a: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 из командировки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85992"/>
            <a:ext cx="8075240" cy="11430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 ЗА  РАБОТУ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801350" cy="719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763960" y="1785926"/>
            <a:ext cx="8075240" cy="1857388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СПАСИБО  ЗА  РАБОТУ</a:t>
            </a:r>
            <a:endParaRPr kumimoji="0" lang="ru-RU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0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№1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в) инцидент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а) перспектива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в) компрометировать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в) беспрецедентный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б) претендент </a:t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ЗАДАНИЕ №2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ПоднЯлся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ходАтайство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освЕдомиться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соболЕзнование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каталОг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квартАл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фенОмен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мизЕрный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новорождЕнный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нормИр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ванный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увЕдомить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упомянУть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премирОванный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намЕрение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принУдить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рассредотОчение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27168" cy="41044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Добрый день, будущие деловые люди: предприниматели, инструктор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бухгалтеры, инженер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директора и, может быть,   депутаты,  президенты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14488"/>
            <a:ext cx="8229600" cy="26642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Грамматические особенности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письменной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деловой речи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38437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Добрый день, будущие деловые люди: предприниматели, инструкторы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бухгалтеры, инженеры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директора и,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быть,   депутаты,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президенты …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286124"/>
            <a:ext cx="8115328" cy="242889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работы  группы 1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Валенок, гренок, кед, </a:t>
            </a:r>
            <a:r>
              <a:rPr lang="ru-RU" sz="4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носков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погон, чулок, ботинок, сапог.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 существительные м. р. 2 склонения с основой на твердый согласный обозначают парные предметы, поэтому в Р. п. мн. ч. имеют нулевое окончание (кроме слова носков)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859216" cy="4377098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работы  группы 2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Англичан, болгар, башкир, грузин, осетин, цыган, татар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(основы на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якутов, арабов, монголов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(не на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003232" cy="424847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работы  группы 3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Ампер, ватт, вольт, байт, бит,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герц, карат, мириад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килограммов, граммов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(Все слова – единицы измерения. Большинство из них имеют нулевое окончание)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01208"/>
            <a:ext cx="82296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же зависит от выбора окончания некоторых существительных множественного числа? Приведите примеры.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5040560" cy="3024336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0" y="1196752"/>
          <a:ext cx="3672408" cy="2880320"/>
        </p:xfrm>
        <a:graphic>
          <a:graphicData uri="http://schemas.openxmlformats.org/drawingml/2006/table">
            <a:tbl>
              <a:tblPr/>
              <a:tblGrid>
                <a:gridCol w="3672408"/>
              </a:tblGrid>
              <a:tr h="2880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Зачем нужны все эти окончания? Какая разница – корпусы или корпуса, лагери или лагеря, пропуски или пропуска? Вот навыдумывали разных правил! 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91680" y="692696"/>
            <a:ext cx="26723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Ну что ты! Ведь от выбора окончания некоторых существительных множественного числа зависит…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180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Профильное обучение Элективный курс ДЕЛОВОЙ  РУССКИЙ  ЯЗЫК 11 класс</vt:lpstr>
      <vt:lpstr>ПРОВЕРЬ СЕБЯ</vt:lpstr>
      <vt:lpstr>Добрый день, будущие деловые люди: предприниматели, инструктора, бухгалтеры, инженера, директора и, может быть,   депутаты,  президенты … </vt:lpstr>
      <vt:lpstr>Грамматические особенности    письменной  деловой речи</vt:lpstr>
      <vt:lpstr>Добрый день, будущие деловые люди: предприниматели, инструкторы, бухгалтеры, инженеры, директора и,  может быть,   депутаты,   президенты … </vt:lpstr>
      <vt:lpstr>Результат работы  группы 1 Валенок, гренок, кед, носков, погон, чулок, ботинок, сапог. (Эти  существительные м. р. 2 склонения с основой на твердый согласный обозначают парные предметы, поэтому в Р. п. мн. ч. имеют нулевое окончание (кроме слова носков)  </vt:lpstr>
      <vt:lpstr>Результат работы  группы 2  Англичан, болгар, башкир, грузин, осетин, цыган, татар  (основы на н или р)  Лишние  - якутов, арабов, монголов (не на н или р)  </vt:lpstr>
      <vt:lpstr>Результат работы  группы 3  Ампер, ватт, вольт, байт, бит,  герц, карат, мириад но  килограммов, граммов (Все слова – единицы измерения. Большинство из них имеют нулевое окончание) </vt:lpstr>
      <vt:lpstr>Что же зависит от выбора окончания некоторых существительных множественного числа? Приведите примеры.</vt:lpstr>
      <vt:lpstr>Слайд 10</vt:lpstr>
      <vt:lpstr>СПАСИБО  ЗА 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ДЕЛОВОЙ РУССКИЙ ЯЗЫК</dc:title>
  <cp:lastModifiedBy>1</cp:lastModifiedBy>
  <cp:revision>39</cp:revision>
  <dcterms:modified xsi:type="dcterms:W3CDTF">2012-01-22T13:13:23Z</dcterms:modified>
</cp:coreProperties>
</file>